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b2e7da9d1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a466920634948"/>
  </p:sldMasterIdLst>
  <p:sldIdLst>
    <p:sldId xmlns:r="http://schemas.openxmlformats.org/officeDocument/2006/relationships" id="256" r:id="R75c964ddc7484759"/>
    <p:sldId xmlns:r="http://schemas.openxmlformats.org/officeDocument/2006/relationships" id="257" r:id="R6cbeabfdfb424fe0"/>
    <p:sldId xmlns:r="http://schemas.openxmlformats.org/officeDocument/2006/relationships" id="258" r:id="Rc34a240939e04271"/>
    <p:sldId xmlns:r="http://schemas.openxmlformats.org/officeDocument/2006/relationships" id="259" r:id="Re749bec2a2034a29"/>
    <p:sldId xmlns:r="http://schemas.openxmlformats.org/officeDocument/2006/relationships" id="260" r:id="R68e2a7f582944b16"/>
    <p:sldId xmlns:r="http://schemas.openxmlformats.org/officeDocument/2006/relationships" id="261" r:id="Rc74e84de8eb1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a466920634948" /><Relationship Type="http://schemas.openxmlformats.org/officeDocument/2006/relationships/slide" Target="/ppt/slides/slide1.xml" Id="R75c964ddc7484759" /><Relationship Type="http://schemas.openxmlformats.org/officeDocument/2006/relationships/slide" Target="/ppt/slides/slide2.xml" Id="R6cbeabfdfb424fe0" /><Relationship Type="http://schemas.openxmlformats.org/officeDocument/2006/relationships/slide" Target="/ppt/slides/slide3.xml" Id="Rc34a240939e04271" /><Relationship Type="http://schemas.openxmlformats.org/officeDocument/2006/relationships/slide" Target="/ppt/slides/slide4.xml" Id="Re749bec2a2034a29" /><Relationship Type="http://schemas.openxmlformats.org/officeDocument/2006/relationships/slide" Target="/ppt/slides/slide5.xml" Id="R68e2a7f582944b16" /><Relationship Type="http://schemas.openxmlformats.org/officeDocument/2006/relationships/slide" Target="/ppt/slides/slide6.xml" Id="Rc74e84de8eb1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7bd809848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9757b95140e4" /><Relationship Type="http://schemas.openxmlformats.org/officeDocument/2006/relationships/theme" Target="/ppt/slideMasters/theme/theme1.xml" Id="R5cd8a80971da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19757b951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b9ff5a9d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4b3d47a7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7e901f0f5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4b71d164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2a57207f1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12c94ed2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