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f99767b75c4a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5630406e314935"/>
  </p:sldMasterIdLst>
  <p:sldIdLst>
    <p:sldId xmlns:r="http://schemas.openxmlformats.org/officeDocument/2006/relationships" id="256" r:id="R0e97507c0c904daf"/>
    <p:sldId xmlns:r="http://schemas.openxmlformats.org/officeDocument/2006/relationships" id="257" r:id="R62e9843d607d4cc3"/>
    <p:sldId xmlns:r="http://schemas.openxmlformats.org/officeDocument/2006/relationships" id="258" r:id="R021b28ee950640ce"/>
    <p:sldId xmlns:r="http://schemas.openxmlformats.org/officeDocument/2006/relationships" id="259" r:id="Re2c3c181b5ba40fc"/>
    <p:sldId xmlns:r="http://schemas.openxmlformats.org/officeDocument/2006/relationships" id="260" r:id="R6792c7d928214528"/>
    <p:sldId xmlns:r="http://schemas.openxmlformats.org/officeDocument/2006/relationships" id="261" r:id="Rb6a85a2aa79b49a5"/>
    <p:sldId xmlns:r="http://schemas.openxmlformats.org/officeDocument/2006/relationships" id="262" r:id="R64d821e1fdc94b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5630406e314935" /><Relationship Type="http://schemas.openxmlformats.org/officeDocument/2006/relationships/slide" Target="/ppt/slides/slide1.xml" Id="R0e97507c0c904daf" /><Relationship Type="http://schemas.openxmlformats.org/officeDocument/2006/relationships/slide" Target="/ppt/slides/slide2.xml" Id="R62e9843d607d4cc3" /><Relationship Type="http://schemas.openxmlformats.org/officeDocument/2006/relationships/slide" Target="/ppt/slides/slide3.xml" Id="R021b28ee950640ce" /><Relationship Type="http://schemas.openxmlformats.org/officeDocument/2006/relationships/slide" Target="/ppt/slides/slide4.xml" Id="Re2c3c181b5ba40fc" /><Relationship Type="http://schemas.openxmlformats.org/officeDocument/2006/relationships/slide" Target="/ppt/slides/slide5.xml" Id="R6792c7d928214528" /><Relationship Type="http://schemas.openxmlformats.org/officeDocument/2006/relationships/slide" Target="/ppt/slides/slide6.xml" Id="Rb6a85a2aa79b49a5" /><Relationship Type="http://schemas.openxmlformats.org/officeDocument/2006/relationships/slide" Target="/ppt/slides/slide7.xml" Id="R64d821e1fdc94b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684f61f3441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0bd58564346b5" /><Relationship Type="http://schemas.openxmlformats.org/officeDocument/2006/relationships/theme" Target="/ppt/slideMasters/theme/theme1.xml" Id="Rb102e0ad0c474c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60bd58564346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225b48ae649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6b0cd8bc743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334b0c8c34d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efab339c748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70018aa7e46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fe8902ff243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5a829d68c40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HELHETSKONTROLL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HELHETSKONTROLL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6 887 046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−232 303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−180 800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3 146 689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4 680 877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NEWSEC PROPERTY ASSET MANAGEMENT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AKH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ROAR HOLT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Munkedamsveien 45D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post@helhetskontroll.no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www.helhetskontroll.no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988 979 686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HELHETSKONTROLL AS</a:t>
            </a:r>
          </a:p>
        </p:txBody>
      </p:sp>
    </p:spTree>
  </p:cSld>
  <p:clrMapOvr>
    <a:masterClrMapping xmlns:a="http://schemas.openxmlformats.org/drawingml/2006/main"/>
  </p:clrMapOvr>
</p:sld>
</file>