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c82d931c4a48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05eb06beef4ae8"/>
  </p:sldMasterIdLst>
  <p:sldIdLst>
    <p:sldId xmlns:r="http://schemas.openxmlformats.org/officeDocument/2006/relationships" id="256" r:id="R81e2e97acc5c4f9e"/>
    <p:sldId xmlns:r="http://schemas.openxmlformats.org/officeDocument/2006/relationships" id="257" r:id="R9784c3eb20114efd"/>
    <p:sldId xmlns:r="http://schemas.openxmlformats.org/officeDocument/2006/relationships" id="258" r:id="R25de76e46d1f4822"/>
    <p:sldId xmlns:r="http://schemas.openxmlformats.org/officeDocument/2006/relationships" id="259" r:id="R4e1b976803274bb9"/>
    <p:sldId xmlns:r="http://schemas.openxmlformats.org/officeDocument/2006/relationships" id="260" r:id="R4d42f2bb8e2d4d59"/>
    <p:sldId xmlns:r="http://schemas.openxmlformats.org/officeDocument/2006/relationships" id="261" r:id="Rcdcd27e58b9f44cf"/>
    <p:sldId xmlns:r="http://schemas.openxmlformats.org/officeDocument/2006/relationships" id="262" r:id="R9a8c4c4b545348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05eb06beef4ae8" /><Relationship Type="http://schemas.openxmlformats.org/officeDocument/2006/relationships/slide" Target="/ppt/slides/slide1.xml" Id="R81e2e97acc5c4f9e" /><Relationship Type="http://schemas.openxmlformats.org/officeDocument/2006/relationships/slide" Target="/ppt/slides/slide2.xml" Id="R9784c3eb20114efd" /><Relationship Type="http://schemas.openxmlformats.org/officeDocument/2006/relationships/slide" Target="/ppt/slides/slide3.xml" Id="R25de76e46d1f4822" /><Relationship Type="http://schemas.openxmlformats.org/officeDocument/2006/relationships/slide" Target="/ppt/slides/slide4.xml" Id="R4e1b976803274bb9" /><Relationship Type="http://schemas.openxmlformats.org/officeDocument/2006/relationships/slide" Target="/ppt/slides/slide5.xml" Id="R4d42f2bb8e2d4d59" /><Relationship Type="http://schemas.openxmlformats.org/officeDocument/2006/relationships/slide" Target="/ppt/slides/slide6.xml" Id="Rcdcd27e58b9f44cf" /><Relationship Type="http://schemas.openxmlformats.org/officeDocument/2006/relationships/slide" Target="/ppt/slides/slide7.xml" Id="R9a8c4c4b545348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c98b2ebc9e4e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fd9fde919454f" /><Relationship Type="http://schemas.openxmlformats.org/officeDocument/2006/relationships/theme" Target="/ppt/slideMasters/theme/theme1.xml" Id="Rc1dc4d22045145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8fd9fde91945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42f11821b4c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c671587b54c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583135c554f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749046cd647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0c49935bc45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3a0d7b8d347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e17d6ec6941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STISK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STISK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STISK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STISK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STISK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STISK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−376 373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15 865 111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677 720 368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692 263 996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STISK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STINA SKEIE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STISK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Fruens alle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988 979 635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STISK AS</a:t>
            </a:r>
          </a:p>
        </p:txBody>
      </p:sp>
    </p:spTree>
  </p:cSld>
  <p:clrMapOvr>
    <a:masterClrMapping xmlns:a="http://schemas.openxmlformats.org/drawingml/2006/main"/>
  </p:clrMapOvr>
</p:sld>
</file>