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4299e035534b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79a2011f541ae"/>
  </p:sldMasterIdLst>
  <p:sldIdLst>
    <p:sldId xmlns:r="http://schemas.openxmlformats.org/officeDocument/2006/relationships" id="256" r:id="R79b9354b7ab0475f"/>
    <p:sldId xmlns:r="http://schemas.openxmlformats.org/officeDocument/2006/relationships" id="257" r:id="Rf87f152bb6aa41cb"/>
    <p:sldId xmlns:r="http://schemas.openxmlformats.org/officeDocument/2006/relationships" id="258" r:id="R88e8a8a67c264ef0"/>
    <p:sldId xmlns:r="http://schemas.openxmlformats.org/officeDocument/2006/relationships" id="259" r:id="R25803c7ec0db4848"/>
    <p:sldId xmlns:r="http://schemas.openxmlformats.org/officeDocument/2006/relationships" id="260" r:id="Rb4a04b2e069e467b"/>
    <p:sldId xmlns:r="http://schemas.openxmlformats.org/officeDocument/2006/relationships" id="261" r:id="R07b582e32ce24fa3"/>
    <p:sldId xmlns:r="http://schemas.openxmlformats.org/officeDocument/2006/relationships" id="262" r:id="R3995a91c57cd41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79a2011f541ae" /><Relationship Type="http://schemas.openxmlformats.org/officeDocument/2006/relationships/slide" Target="/ppt/slides/slide1.xml" Id="R79b9354b7ab0475f" /><Relationship Type="http://schemas.openxmlformats.org/officeDocument/2006/relationships/slide" Target="/ppt/slides/slide2.xml" Id="Rf87f152bb6aa41cb" /><Relationship Type="http://schemas.openxmlformats.org/officeDocument/2006/relationships/slide" Target="/ppt/slides/slide3.xml" Id="R88e8a8a67c264ef0" /><Relationship Type="http://schemas.openxmlformats.org/officeDocument/2006/relationships/slide" Target="/ppt/slides/slide4.xml" Id="R25803c7ec0db4848" /><Relationship Type="http://schemas.openxmlformats.org/officeDocument/2006/relationships/slide" Target="/ppt/slides/slide5.xml" Id="Rb4a04b2e069e467b" /><Relationship Type="http://schemas.openxmlformats.org/officeDocument/2006/relationships/slide" Target="/ppt/slides/slide6.xml" Id="R07b582e32ce24fa3" /><Relationship Type="http://schemas.openxmlformats.org/officeDocument/2006/relationships/slide" Target="/ppt/slides/slide7.xml" Id="R3995a91c57cd41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76ff4c10240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3e401deb14aff" /><Relationship Type="http://schemas.openxmlformats.org/officeDocument/2006/relationships/theme" Target="/ppt/slideMasters/theme/theme1.xml" Id="R651899d3ca6045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d3e401deb1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599c901054d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335b0b02647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259be6e8941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21b23b0fb45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8721f409b4f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843d8ba5945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f059df21646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LESK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16 831 555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690 923 589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706 033 163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LESK AS</a:t>
            </a:r>
          </a:p>
        </p:txBody>
      </p:sp>
    </p:spTree>
  </p:cSld>
  <p:clrMapOvr>
    <a:masterClrMapping xmlns:a="http://schemas.openxmlformats.org/drawingml/2006/main"/>
  </p:clrMapOvr>
</p:sld>
</file>