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3c9d3e338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58da50c284853"/>
  </p:sldMasterIdLst>
  <p:sldIdLst>
    <p:sldId xmlns:r="http://schemas.openxmlformats.org/officeDocument/2006/relationships" id="256" r:id="Rd6306efc2cdf43ce"/>
    <p:sldId xmlns:r="http://schemas.openxmlformats.org/officeDocument/2006/relationships" id="257" r:id="Rb6150dbe00b54e68"/>
    <p:sldId xmlns:r="http://schemas.openxmlformats.org/officeDocument/2006/relationships" id="258" r:id="Rb45571ce3dcd44b9"/>
    <p:sldId xmlns:r="http://schemas.openxmlformats.org/officeDocument/2006/relationships" id="259" r:id="Rdcc11a1b949746db"/>
    <p:sldId xmlns:r="http://schemas.openxmlformats.org/officeDocument/2006/relationships" id="260" r:id="R98b2dae229384758"/>
    <p:sldId xmlns:r="http://schemas.openxmlformats.org/officeDocument/2006/relationships" id="261" r:id="R8bc0f533cff74abe"/>
    <p:sldId xmlns:r="http://schemas.openxmlformats.org/officeDocument/2006/relationships" id="262" r:id="R98976b68126c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58da50c284853" /><Relationship Type="http://schemas.openxmlformats.org/officeDocument/2006/relationships/slide" Target="/ppt/slides/slide1.xml" Id="Rd6306efc2cdf43ce" /><Relationship Type="http://schemas.openxmlformats.org/officeDocument/2006/relationships/slide" Target="/ppt/slides/slide2.xml" Id="Rb6150dbe00b54e68" /><Relationship Type="http://schemas.openxmlformats.org/officeDocument/2006/relationships/slide" Target="/ppt/slides/slide3.xml" Id="Rb45571ce3dcd44b9" /><Relationship Type="http://schemas.openxmlformats.org/officeDocument/2006/relationships/slide" Target="/ppt/slides/slide4.xml" Id="Rdcc11a1b949746db" /><Relationship Type="http://schemas.openxmlformats.org/officeDocument/2006/relationships/slide" Target="/ppt/slides/slide5.xml" Id="R98b2dae229384758" /><Relationship Type="http://schemas.openxmlformats.org/officeDocument/2006/relationships/slide" Target="/ppt/slides/slide6.xml" Id="R8bc0f533cff74abe" /><Relationship Type="http://schemas.openxmlformats.org/officeDocument/2006/relationships/slide" Target="/ppt/slides/slide7.xml" Id="R98976b68126c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59ca5ca32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d1d3075d8469a" /><Relationship Type="http://schemas.openxmlformats.org/officeDocument/2006/relationships/theme" Target="/ppt/slideMasters/theme/theme1.xml" Id="Rf33f2bfaf44b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fd1d3075d8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6af380667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5e3d9f449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1069460da4b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6b325028246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72107035f48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0975fd74b4d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0358344f5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SESTEV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14 448 651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