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05de64706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a08eb15be4d44"/>
  </p:sldMasterIdLst>
  <p:sldIdLst>
    <p:sldId xmlns:r="http://schemas.openxmlformats.org/officeDocument/2006/relationships" id="256" r:id="R395e17ca1f3b4424"/>
    <p:sldId xmlns:r="http://schemas.openxmlformats.org/officeDocument/2006/relationships" id="257" r:id="Rd3be749f75fb4a03"/>
    <p:sldId xmlns:r="http://schemas.openxmlformats.org/officeDocument/2006/relationships" id="258" r:id="Rc7c0f54c21ac45bc"/>
    <p:sldId xmlns:r="http://schemas.openxmlformats.org/officeDocument/2006/relationships" id="259" r:id="R956c39feda88442f"/>
    <p:sldId xmlns:r="http://schemas.openxmlformats.org/officeDocument/2006/relationships" id="260" r:id="R16b288f917b54ac5"/>
    <p:sldId xmlns:r="http://schemas.openxmlformats.org/officeDocument/2006/relationships" id="261" r:id="R5ca8b1238d764320"/>
    <p:sldId xmlns:r="http://schemas.openxmlformats.org/officeDocument/2006/relationships" id="262" r:id="R72ae506ac771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a08eb15be4d44" /><Relationship Type="http://schemas.openxmlformats.org/officeDocument/2006/relationships/slide" Target="/ppt/slides/slide1.xml" Id="R395e17ca1f3b4424" /><Relationship Type="http://schemas.openxmlformats.org/officeDocument/2006/relationships/slide" Target="/ppt/slides/slide2.xml" Id="Rd3be749f75fb4a03" /><Relationship Type="http://schemas.openxmlformats.org/officeDocument/2006/relationships/slide" Target="/ppt/slides/slide3.xml" Id="Rc7c0f54c21ac45bc" /><Relationship Type="http://schemas.openxmlformats.org/officeDocument/2006/relationships/slide" Target="/ppt/slides/slide4.xml" Id="R956c39feda88442f" /><Relationship Type="http://schemas.openxmlformats.org/officeDocument/2006/relationships/slide" Target="/ppt/slides/slide5.xml" Id="R16b288f917b54ac5" /><Relationship Type="http://schemas.openxmlformats.org/officeDocument/2006/relationships/slide" Target="/ppt/slides/slide6.xml" Id="R5ca8b1238d764320" /><Relationship Type="http://schemas.openxmlformats.org/officeDocument/2006/relationships/slide" Target="/ppt/slides/slide7.xml" Id="R72ae506ac771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1d838eebf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44f1d0c0d4e6c" /><Relationship Type="http://schemas.openxmlformats.org/officeDocument/2006/relationships/theme" Target="/ppt/slideMasters/theme/theme1.xml" Id="R2453144e12e3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44f1d0c0d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99cbce5e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05de0156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3b09b54fb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2ee80387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4d9b2c6d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0d1d7594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79cb1a13b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7 502 249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OLVE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