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5b1bbb7c7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946654d2d4e1a"/>
  </p:sldMasterIdLst>
  <p:sldIdLst>
    <p:sldId xmlns:r="http://schemas.openxmlformats.org/officeDocument/2006/relationships" id="256" r:id="R614127506d654fed"/>
    <p:sldId xmlns:r="http://schemas.openxmlformats.org/officeDocument/2006/relationships" id="257" r:id="Reef35e69c6064c7b"/>
    <p:sldId xmlns:r="http://schemas.openxmlformats.org/officeDocument/2006/relationships" id="258" r:id="R33e8c641792c4632"/>
    <p:sldId xmlns:r="http://schemas.openxmlformats.org/officeDocument/2006/relationships" id="259" r:id="R906217530b6c44c2"/>
    <p:sldId xmlns:r="http://schemas.openxmlformats.org/officeDocument/2006/relationships" id="260" r:id="R9bd322ab6e9a411c"/>
    <p:sldId xmlns:r="http://schemas.openxmlformats.org/officeDocument/2006/relationships" id="261" r:id="R02ec751115d6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946654d2d4e1a" /><Relationship Type="http://schemas.openxmlformats.org/officeDocument/2006/relationships/slide" Target="/ppt/slides/slide1.xml" Id="R614127506d654fed" /><Relationship Type="http://schemas.openxmlformats.org/officeDocument/2006/relationships/slide" Target="/ppt/slides/slide2.xml" Id="Reef35e69c6064c7b" /><Relationship Type="http://schemas.openxmlformats.org/officeDocument/2006/relationships/slide" Target="/ppt/slides/slide3.xml" Id="R33e8c641792c4632" /><Relationship Type="http://schemas.openxmlformats.org/officeDocument/2006/relationships/slide" Target="/ppt/slides/slide4.xml" Id="R906217530b6c44c2" /><Relationship Type="http://schemas.openxmlformats.org/officeDocument/2006/relationships/slide" Target="/ppt/slides/slide5.xml" Id="R9bd322ab6e9a411c" /><Relationship Type="http://schemas.openxmlformats.org/officeDocument/2006/relationships/slide" Target="/ppt/slides/slide6.xml" Id="R02ec751115d6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d9d68abc7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669e750347a4" /><Relationship Type="http://schemas.openxmlformats.org/officeDocument/2006/relationships/theme" Target="/ppt/slideMasters/theme/theme1.xml" Id="Rcdbabb6546a0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e669e7503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c16a4a8f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1611ef7d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1b4567ec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c66906aa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6cff50e4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b63a400f1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