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548991072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d3abf72c44f50"/>
  </p:sldMasterIdLst>
  <p:sldIdLst>
    <p:sldId xmlns:r="http://schemas.openxmlformats.org/officeDocument/2006/relationships" id="256" r:id="R61c51249c08740a5"/>
    <p:sldId xmlns:r="http://schemas.openxmlformats.org/officeDocument/2006/relationships" id="257" r:id="Rda5b6fe91db34643"/>
    <p:sldId xmlns:r="http://schemas.openxmlformats.org/officeDocument/2006/relationships" id="258" r:id="Ra05189fd839246dd"/>
    <p:sldId xmlns:r="http://schemas.openxmlformats.org/officeDocument/2006/relationships" id="259" r:id="R0ca3e01b7ef64d72"/>
    <p:sldId xmlns:r="http://schemas.openxmlformats.org/officeDocument/2006/relationships" id="260" r:id="R22a1a2fce38642bc"/>
    <p:sldId xmlns:r="http://schemas.openxmlformats.org/officeDocument/2006/relationships" id="261" r:id="R85f84e3aff5d48b9"/>
    <p:sldId xmlns:r="http://schemas.openxmlformats.org/officeDocument/2006/relationships" id="262" r:id="R4e22524b3fd24d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d3abf72c44f50" /><Relationship Type="http://schemas.openxmlformats.org/officeDocument/2006/relationships/slide" Target="/ppt/slides/slide1.xml" Id="R61c51249c08740a5" /><Relationship Type="http://schemas.openxmlformats.org/officeDocument/2006/relationships/slide" Target="/ppt/slides/slide2.xml" Id="Rda5b6fe91db34643" /><Relationship Type="http://schemas.openxmlformats.org/officeDocument/2006/relationships/slide" Target="/ppt/slides/slide3.xml" Id="Ra05189fd839246dd" /><Relationship Type="http://schemas.openxmlformats.org/officeDocument/2006/relationships/slide" Target="/ppt/slides/slide4.xml" Id="R0ca3e01b7ef64d72" /><Relationship Type="http://schemas.openxmlformats.org/officeDocument/2006/relationships/slide" Target="/ppt/slides/slide5.xml" Id="R22a1a2fce38642bc" /><Relationship Type="http://schemas.openxmlformats.org/officeDocument/2006/relationships/slide" Target="/ppt/slides/slide6.xml" Id="R85f84e3aff5d48b9" /><Relationship Type="http://schemas.openxmlformats.org/officeDocument/2006/relationships/slide" Target="/ppt/slides/slide7.xml" Id="R4e22524b3fd24d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e3fc869c5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cc7050ae480d" /><Relationship Type="http://schemas.openxmlformats.org/officeDocument/2006/relationships/theme" Target="/ppt/slideMasters/theme/theme1.xml" Id="R6a3113f23594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9cc7050ae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751eb0fc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2e5b4a38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9bb7a5afc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e0601f693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9749f7518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298e8bbb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73d72a4b8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