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55ec2022a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1acbcaf2746f7"/>
  </p:sldMasterIdLst>
  <p:sldIdLst>
    <p:sldId xmlns:r="http://schemas.openxmlformats.org/officeDocument/2006/relationships" id="256" r:id="R7de6fc1aab654d6c"/>
    <p:sldId xmlns:r="http://schemas.openxmlformats.org/officeDocument/2006/relationships" id="257" r:id="Rd0538c91c74844cc"/>
    <p:sldId xmlns:r="http://schemas.openxmlformats.org/officeDocument/2006/relationships" id="258" r:id="R900b5289b2124ad7"/>
    <p:sldId xmlns:r="http://schemas.openxmlformats.org/officeDocument/2006/relationships" id="259" r:id="R99780e788f2a48fb"/>
    <p:sldId xmlns:r="http://schemas.openxmlformats.org/officeDocument/2006/relationships" id="260" r:id="R76050b854f2c4436"/>
    <p:sldId xmlns:r="http://schemas.openxmlformats.org/officeDocument/2006/relationships" id="261" r:id="R8d900bce8a69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1acbcaf2746f7" /><Relationship Type="http://schemas.openxmlformats.org/officeDocument/2006/relationships/slide" Target="/ppt/slides/slide1.xml" Id="R7de6fc1aab654d6c" /><Relationship Type="http://schemas.openxmlformats.org/officeDocument/2006/relationships/slide" Target="/ppt/slides/slide2.xml" Id="Rd0538c91c74844cc" /><Relationship Type="http://schemas.openxmlformats.org/officeDocument/2006/relationships/slide" Target="/ppt/slides/slide3.xml" Id="R900b5289b2124ad7" /><Relationship Type="http://schemas.openxmlformats.org/officeDocument/2006/relationships/slide" Target="/ppt/slides/slide4.xml" Id="R99780e788f2a48fb" /><Relationship Type="http://schemas.openxmlformats.org/officeDocument/2006/relationships/slide" Target="/ppt/slides/slide5.xml" Id="R76050b854f2c4436" /><Relationship Type="http://schemas.openxmlformats.org/officeDocument/2006/relationships/slide" Target="/ppt/slides/slide6.xml" Id="R8d900bce8a69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4b2aced73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db3bb4924de8" /><Relationship Type="http://schemas.openxmlformats.org/officeDocument/2006/relationships/theme" Target="/ppt/slideMasters/theme/theme1.xml" Id="R598a373d7ed8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fdb3bb492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7f584523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13ab99dc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85f46932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6d569c0d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9e81e2de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41a6460c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