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f420ab21f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ff5a2adf04591"/>
  </p:sldMasterIdLst>
  <p:sldIdLst>
    <p:sldId xmlns:r="http://schemas.openxmlformats.org/officeDocument/2006/relationships" id="256" r:id="R09b00d3d1ec847d0"/>
    <p:sldId xmlns:r="http://schemas.openxmlformats.org/officeDocument/2006/relationships" id="257" r:id="R658d0da14cf74132"/>
    <p:sldId xmlns:r="http://schemas.openxmlformats.org/officeDocument/2006/relationships" id="258" r:id="R9d0f6489ebc34ed9"/>
    <p:sldId xmlns:r="http://schemas.openxmlformats.org/officeDocument/2006/relationships" id="259" r:id="R48274d20bc65434b"/>
    <p:sldId xmlns:r="http://schemas.openxmlformats.org/officeDocument/2006/relationships" id="260" r:id="R123261c22ba846d2"/>
    <p:sldId xmlns:r="http://schemas.openxmlformats.org/officeDocument/2006/relationships" id="261" r:id="Rdc1ce15bd99b4a76"/>
    <p:sldId xmlns:r="http://schemas.openxmlformats.org/officeDocument/2006/relationships" id="262" r:id="R98a7bbd84616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ff5a2adf04591" /><Relationship Type="http://schemas.openxmlformats.org/officeDocument/2006/relationships/slide" Target="/ppt/slides/slide1.xml" Id="R09b00d3d1ec847d0" /><Relationship Type="http://schemas.openxmlformats.org/officeDocument/2006/relationships/slide" Target="/ppt/slides/slide2.xml" Id="R658d0da14cf74132" /><Relationship Type="http://schemas.openxmlformats.org/officeDocument/2006/relationships/slide" Target="/ppt/slides/slide3.xml" Id="R9d0f6489ebc34ed9" /><Relationship Type="http://schemas.openxmlformats.org/officeDocument/2006/relationships/slide" Target="/ppt/slides/slide4.xml" Id="R48274d20bc65434b" /><Relationship Type="http://schemas.openxmlformats.org/officeDocument/2006/relationships/slide" Target="/ppt/slides/slide5.xml" Id="R123261c22ba846d2" /><Relationship Type="http://schemas.openxmlformats.org/officeDocument/2006/relationships/slide" Target="/ppt/slides/slide6.xml" Id="Rdc1ce15bd99b4a76" /><Relationship Type="http://schemas.openxmlformats.org/officeDocument/2006/relationships/slide" Target="/ppt/slides/slide7.xml" Id="R98a7bbd84616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30b157c93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415d43784459" /><Relationship Type="http://schemas.openxmlformats.org/officeDocument/2006/relationships/theme" Target="/ppt/slideMasters/theme/theme1.xml" Id="R052c26bae56f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db415d4378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c9e7bcd38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51637379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61904f0d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4bd107e2c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10ac83d3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ccdf0476a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ed23875d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18 136 189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18 151 604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STRØM HAUKELAND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BOTTEN HAUKELAND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STRØM HAUKELAND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STRØM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Munkerudveien 26E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