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c31532327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b7b24ed164c4b"/>
  </p:sldMasterIdLst>
  <p:sldIdLst>
    <p:sldId xmlns:r="http://schemas.openxmlformats.org/officeDocument/2006/relationships" id="256" r:id="R0d8e898ca5bf486b"/>
    <p:sldId xmlns:r="http://schemas.openxmlformats.org/officeDocument/2006/relationships" id="257" r:id="Re8d187cf405d490c"/>
    <p:sldId xmlns:r="http://schemas.openxmlformats.org/officeDocument/2006/relationships" id="258" r:id="R79b36294c3ef44c7"/>
    <p:sldId xmlns:r="http://schemas.openxmlformats.org/officeDocument/2006/relationships" id="259" r:id="R362c803088294851"/>
    <p:sldId xmlns:r="http://schemas.openxmlformats.org/officeDocument/2006/relationships" id="260" r:id="R4e8ea0f14b8e45fa"/>
    <p:sldId xmlns:r="http://schemas.openxmlformats.org/officeDocument/2006/relationships" id="261" r:id="R6a5248d4b8e247ea"/>
    <p:sldId xmlns:r="http://schemas.openxmlformats.org/officeDocument/2006/relationships" id="262" r:id="R2a135a19493d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b7b24ed164c4b" /><Relationship Type="http://schemas.openxmlformats.org/officeDocument/2006/relationships/slide" Target="/ppt/slides/slide1.xml" Id="R0d8e898ca5bf486b" /><Relationship Type="http://schemas.openxmlformats.org/officeDocument/2006/relationships/slide" Target="/ppt/slides/slide2.xml" Id="Re8d187cf405d490c" /><Relationship Type="http://schemas.openxmlformats.org/officeDocument/2006/relationships/slide" Target="/ppt/slides/slide3.xml" Id="R79b36294c3ef44c7" /><Relationship Type="http://schemas.openxmlformats.org/officeDocument/2006/relationships/slide" Target="/ppt/slides/slide4.xml" Id="R362c803088294851" /><Relationship Type="http://schemas.openxmlformats.org/officeDocument/2006/relationships/slide" Target="/ppt/slides/slide5.xml" Id="R4e8ea0f14b8e45fa" /><Relationship Type="http://schemas.openxmlformats.org/officeDocument/2006/relationships/slide" Target="/ppt/slides/slide6.xml" Id="R6a5248d4b8e247ea" /><Relationship Type="http://schemas.openxmlformats.org/officeDocument/2006/relationships/slide" Target="/ppt/slides/slide7.xml" Id="R2a135a19493d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2e7f4f5e7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9bc8589f14f39" /><Relationship Type="http://schemas.openxmlformats.org/officeDocument/2006/relationships/theme" Target="/ppt/slideMasters/theme/theme1.xml" Id="R0a32f02654db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9bc8589f1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b7d55438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e99cf30d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367203ed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09a7596e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a846cd99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ddf8c6c8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54ba13c1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