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9f6c46a7c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95db32b2149a0"/>
  </p:sldMasterIdLst>
  <p:sldIdLst>
    <p:sldId xmlns:r="http://schemas.openxmlformats.org/officeDocument/2006/relationships" id="256" r:id="Rae2c8810ea62400c"/>
    <p:sldId xmlns:r="http://schemas.openxmlformats.org/officeDocument/2006/relationships" id="257" r:id="Reb7fe652e96b4a62"/>
    <p:sldId xmlns:r="http://schemas.openxmlformats.org/officeDocument/2006/relationships" id="258" r:id="R3c5e931e5baf473d"/>
    <p:sldId xmlns:r="http://schemas.openxmlformats.org/officeDocument/2006/relationships" id="259" r:id="R3b7a76d8a59942fc"/>
    <p:sldId xmlns:r="http://schemas.openxmlformats.org/officeDocument/2006/relationships" id="260" r:id="Rbe1b5b0504bd4f41"/>
    <p:sldId xmlns:r="http://schemas.openxmlformats.org/officeDocument/2006/relationships" id="261" r:id="R856a482e26e2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95db32b2149a0" /><Relationship Type="http://schemas.openxmlformats.org/officeDocument/2006/relationships/slide" Target="/ppt/slides/slide1.xml" Id="Rae2c8810ea62400c" /><Relationship Type="http://schemas.openxmlformats.org/officeDocument/2006/relationships/slide" Target="/ppt/slides/slide2.xml" Id="Reb7fe652e96b4a62" /><Relationship Type="http://schemas.openxmlformats.org/officeDocument/2006/relationships/slide" Target="/ppt/slides/slide3.xml" Id="R3c5e931e5baf473d" /><Relationship Type="http://schemas.openxmlformats.org/officeDocument/2006/relationships/slide" Target="/ppt/slides/slide4.xml" Id="R3b7a76d8a59942fc" /><Relationship Type="http://schemas.openxmlformats.org/officeDocument/2006/relationships/slide" Target="/ppt/slides/slide5.xml" Id="Rbe1b5b0504bd4f41" /><Relationship Type="http://schemas.openxmlformats.org/officeDocument/2006/relationships/slide" Target="/ppt/slides/slide6.xml" Id="R856a482e26e2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971dd308f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5b71bb534892" /><Relationship Type="http://schemas.openxmlformats.org/officeDocument/2006/relationships/theme" Target="/ppt/slideMasters/theme/theme1.xml" Id="R22d74e5fd577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05b71bb53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66b0fb547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5966678fa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822679eb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f6b39c37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705d97c2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8861f53b5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