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91628a8ec6f445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7b33e59195347be"/>
  </p:sldMasterIdLst>
  <p:sldIdLst>
    <p:sldId xmlns:r="http://schemas.openxmlformats.org/officeDocument/2006/relationships" id="256" r:id="R7784b3c26f544dfe"/>
    <p:sldId xmlns:r="http://schemas.openxmlformats.org/officeDocument/2006/relationships" id="257" r:id="Rfde7c61e63034972"/>
    <p:sldId xmlns:r="http://schemas.openxmlformats.org/officeDocument/2006/relationships" id="258" r:id="R4656af76e1bc487a"/>
    <p:sldId xmlns:r="http://schemas.openxmlformats.org/officeDocument/2006/relationships" id="259" r:id="Rc24c1cf07e7a46be"/>
    <p:sldId xmlns:r="http://schemas.openxmlformats.org/officeDocument/2006/relationships" id="260" r:id="R0a97d0bfad2d4d49"/>
    <p:sldId xmlns:r="http://schemas.openxmlformats.org/officeDocument/2006/relationships" id="261" r:id="R8006a105068e4ff5"/>
    <p:sldId xmlns:r="http://schemas.openxmlformats.org/officeDocument/2006/relationships" id="262" r:id="R22688baa967242c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b33e59195347be" /><Relationship Type="http://schemas.openxmlformats.org/officeDocument/2006/relationships/slide" Target="/ppt/slides/slide1.xml" Id="R7784b3c26f544dfe" /><Relationship Type="http://schemas.openxmlformats.org/officeDocument/2006/relationships/slide" Target="/ppt/slides/slide2.xml" Id="Rfde7c61e63034972" /><Relationship Type="http://schemas.openxmlformats.org/officeDocument/2006/relationships/slide" Target="/ppt/slides/slide3.xml" Id="R4656af76e1bc487a" /><Relationship Type="http://schemas.openxmlformats.org/officeDocument/2006/relationships/slide" Target="/ppt/slides/slide4.xml" Id="Rc24c1cf07e7a46be" /><Relationship Type="http://schemas.openxmlformats.org/officeDocument/2006/relationships/slide" Target="/ppt/slides/slide5.xml" Id="R0a97d0bfad2d4d49" /><Relationship Type="http://schemas.openxmlformats.org/officeDocument/2006/relationships/slide" Target="/ppt/slides/slide6.xml" Id="R8006a105068e4ff5" /><Relationship Type="http://schemas.openxmlformats.org/officeDocument/2006/relationships/slide" Target="/ppt/slides/slide7.xml" Id="R22688baa967242c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4ee5da0a8b4c9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a68bfefac74284" /><Relationship Type="http://schemas.openxmlformats.org/officeDocument/2006/relationships/theme" Target="/ppt/slideMasters/theme/theme1.xml" Id="Re772e6729f964be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a68bfefac742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05295f48d643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b66b530a10424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338b4475824c2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27e62445094e0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25aaaf88a34c0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1dc0a65f304a1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8ec685511b4dc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SR TUNG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SR TUNG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SR TUNG HOLDING AS ble etablert [år] og holder til i Stadsbygd.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SR TUNG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SR TUNG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SR TUNG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−28 552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1 413 587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11 369 022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11 804 475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SR TUNG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RAGNAR TUNG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ANDREAS DIDRIKSEN TUNG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VEGARD KOJEN TUNG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SR TUNG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7105 Stadsbygd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988 975 621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SR TUNG HOLDING AS</a:t>
            </a:r>
          </a:p>
        </p:txBody>
      </p:sp>
    </p:spTree>
  </p:cSld>
  <p:clrMapOvr>
    <a:masterClrMapping xmlns:a="http://schemas.openxmlformats.org/drawingml/2006/main"/>
  </p:clrMapOvr>
</p:sld>
</file>