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a030eff6b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1248c346a4125"/>
  </p:sldMasterIdLst>
  <p:sldIdLst>
    <p:sldId xmlns:r="http://schemas.openxmlformats.org/officeDocument/2006/relationships" id="256" r:id="Re0f6a2661aab4360"/>
    <p:sldId xmlns:r="http://schemas.openxmlformats.org/officeDocument/2006/relationships" id="257" r:id="Rd480d54420854bf8"/>
    <p:sldId xmlns:r="http://schemas.openxmlformats.org/officeDocument/2006/relationships" id="258" r:id="Rbcf857dcf0664ef4"/>
    <p:sldId xmlns:r="http://schemas.openxmlformats.org/officeDocument/2006/relationships" id="259" r:id="Rc2ddc96e8e604b92"/>
    <p:sldId xmlns:r="http://schemas.openxmlformats.org/officeDocument/2006/relationships" id="260" r:id="Rbbb2117480f048ac"/>
    <p:sldId xmlns:r="http://schemas.openxmlformats.org/officeDocument/2006/relationships" id="261" r:id="R51de50d7712540bf"/>
    <p:sldId xmlns:r="http://schemas.openxmlformats.org/officeDocument/2006/relationships" id="262" r:id="Rb4b9a4f9eca2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1248c346a4125" /><Relationship Type="http://schemas.openxmlformats.org/officeDocument/2006/relationships/slide" Target="/ppt/slides/slide1.xml" Id="Re0f6a2661aab4360" /><Relationship Type="http://schemas.openxmlformats.org/officeDocument/2006/relationships/slide" Target="/ppt/slides/slide2.xml" Id="Rd480d54420854bf8" /><Relationship Type="http://schemas.openxmlformats.org/officeDocument/2006/relationships/slide" Target="/ppt/slides/slide3.xml" Id="Rbcf857dcf0664ef4" /><Relationship Type="http://schemas.openxmlformats.org/officeDocument/2006/relationships/slide" Target="/ppt/slides/slide4.xml" Id="Rc2ddc96e8e604b92" /><Relationship Type="http://schemas.openxmlformats.org/officeDocument/2006/relationships/slide" Target="/ppt/slides/slide5.xml" Id="Rbbb2117480f048ac" /><Relationship Type="http://schemas.openxmlformats.org/officeDocument/2006/relationships/slide" Target="/ppt/slides/slide6.xml" Id="R51de50d7712540bf" /><Relationship Type="http://schemas.openxmlformats.org/officeDocument/2006/relationships/slide" Target="/ppt/slides/slide7.xml" Id="Rb4b9a4f9eca2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56f1de7b3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f80255adb4446" /><Relationship Type="http://schemas.openxmlformats.org/officeDocument/2006/relationships/theme" Target="/ppt/slideMasters/theme/theme1.xml" Id="Rfec6a354f169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f80255adb44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53e33234f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8d3f64a0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bedd08be4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3965e4cb8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a0ea6c0eb46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cc0cf9164b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8eeb60b4e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STHE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STHE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16 910 797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17 027 548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Østbys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steinar@bbm1.no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STHE INVEST AS</a:t>
            </a:r>
          </a:p>
        </p:txBody>
      </p:sp>
    </p:spTree>
  </p:cSld>
  <p:clrMapOvr>
    <a:masterClrMapping xmlns:a="http://schemas.openxmlformats.org/drawingml/2006/main"/>
  </p:clrMapOvr>
</p:sld>
</file>