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0db86c3ae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68813b40948c2"/>
  </p:sldMasterIdLst>
  <p:sldIdLst>
    <p:sldId xmlns:r="http://schemas.openxmlformats.org/officeDocument/2006/relationships" id="256" r:id="R9c1ce1825bbb4bd2"/>
    <p:sldId xmlns:r="http://schemas.openxmlformats.org/officeDocument/2006/relationships" id="257" r:id="Rc533ccc0060b43be"/>
    <p:sldId xmlns:r="http://schemas.openxmlformats.org/officeDocument/2006/relationships" id="258" r:id="Rf1854f73f88c4489"/>
    <p:sldId xmlns:r="http://schemas.openxmlformats.org/officeDocument/2006/relationships" id="259" r:id="Rd38e53be95a64082"/>
    <p:sldId xmlns:r="http://schemas.openxmlformats.org/officeDocument/2006/relationships" id="260" r:id="R4a5d81b9db9a49f7"/>
    <p:sldId xmlns:r="http://schemas.openxmlformats.org/officeDocument/2006/relationships" id="261" r:id="R8ba5ba1a5ad74c23"/>
    <p:sldId xmlns:r="http://schemas.openxmlformats.org/officeDocument/2006/relationships" id="262" r:id="R1095f769ed40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68813b40948c2" /><Relationship Type="http://schemas.openxmlformats.org/officeDocument/2006/relationships/slide" Target="/ppt/slides/slide1.xml" Id="R9c1ce1825bbb4bd2" /><Relationship Type="http://schemas.openxmlformats.org/officeDocument/2006/relationships/slide" Target="/ppt/slides/slide2.xml" Id="Rc533ccc0060b43be" /><Relationship Type="http://schemas.openxmlformats.org/officeDocument/2006/relationships/slide" Target="/ppt/slides/slide3.xml" Id="Rf1854f73f88c4489" /><Relationship Type="http://schemas.openxmlformats.org/officeDocument/2006/relationships/slide" Target="/ppt/slides/slide4.xml" Id="Rd38e53be95a64082" /><Relationship Type="http://schemas.openxmlformats.org/officeDocument/2006/relationships/slide" Target="/ppt/slides/slide5.xml" Id="R4a5d81b9db9a49f7" /><Relationship Type="http://schemas.openxmlformats.org/officeDocument/2006/relationships/slide" Target="/ppt/slides/slide6.xml" Id="R8ba5ba1a5ad74c23" /><Relationship Type="http://schemas.openxmlformats.org/officeDocument/2006/relationships/slide" Target="/ppt/slides/slide7.xml" Id="R1095f769ed40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5c0ef0e08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2dd4dbc0d4a86" /><Relationship Type="http://schemas.openxmlformats.org/officeDocument/2006/relationships/theme" Target="/ppt/slideMasters/theme/theme1.xml" Id="R0a00244cc8f8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2dd4dbc0d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47b51f70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39fdaa686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a62b4117b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100f04c6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25075dd69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d942f059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5acbcb73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2 772 180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88 388 667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88 532 127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REIDAR BERGENE HOLM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BERGENE HOLM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BERGENE HOLM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AS</a:t>
            </a:r>
          </a:p>
        </p:txBody>
      </p:sp>
    </p:spTree>
  </p:cSld>
  <p:clrMapOvr>
    <a:masterClrMapping xmlns:a="http://schemas.openxmlformats.org/drawingml/2006/main"/>
  </p:clrMapOvr>
</p:sld>
</file>