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2b5ca4ad6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a6983e6784e45"/>
  </p:sldMasterIdLst>
  <p:sldIdLst>
    <p:sldId xmlns:r="http://schemas.openxmlformats.org/officeDocument/2006/relationships" id="256" r:id="R5a6d259c59254e34"/>
    <p:sldId xmlns:r="http://schemas.openxmlformats.org/officeDocument/2006/relationships" id="257" r:id="R0691708709514e0e"/>
    <p:sldId xmlns:r="http://schemas.openxmlformats.org/officeDocument/2006/relationships" id="258" r:id="R2a776afb2caf4be7"/>
    <p:sldId xmlns:r="http://schemas.openxmlformats.org/officeDocument/2006/relationships" id="259" r:id="Ra2d1aac12d2749ae"/>
    <p:sldId xmlns:r="http://schemas.openxmlformats.org/officeDocument/2006/relationships" id="260" r:id="R9cfb32b7a27744fc"/>
    <p:sldId xmlns:r="http://schemas.openxmlformats.org/officeDocument/2006/relationships" id="261" r:id="Rdc1ef485bd78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a6983e6784e45" /><Relationship Type="http://schemas.openxmlformats.org/officeDocument/2006/relationships/slide" Target="/ppt/slides/slide1.xml" Id="R5a6d259c59254e34" /><Relationship Type="http://schemas.openxmlformats.org/officeDocument/2006/relationships/slide" Target="/ppt/slides/slide2.xml" Id="R0691708709514e0e" /><Relationship Type="http://schemas.openxmlformats.org/officeDocument/2006/relationships/slide" Target="/ppt/slides/slide3.xml" Id="R2a776afb2caf4be7" /><Relationship Type="http://schemas.openxmlformats.org/officeDocument/2006/relationships/slide" Target="/ppt/slides/slide4.xml" Id="Ra2d1aac12d2749ae" /><Relationship Type="http://schemas.openxmlformats.org/officeDocument/2006/relationships/slide" Target="/ppt/slides/slide5.xml" Id="R9cfb32b7a27744fc" /><Relationship Type="http://schemas.openxmlformats.org/officeDocument/2006/relationships/slide" Target="/ppt/slides/slide6.xml" Id="Rdc1ef485bd78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fb22075d5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b04d73f94511" /><Relationship Type="http://schemas.openxmlformats.org/officeDocument/2006/relationships/theme" Target="/ppt/slideMasters/theme/theme1.xml" Id="R980ed4ecf631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bb04d73f9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25895592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2c265c2b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54679513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3e5bfe83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e0be9c39e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a9a74de2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