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3e9a0e318d47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3c87182fda4eed"/>
  </p:sldMasterIdLst>
  <p:sldIdLst>
    <p:sldId xmlns:r="http://schemas.openxmlformats.org/officeDocument/2006/relationships" id="256" r:id="R3d504fadb6c14cd1"/>
    <p:sldId xmlns:r="http://schemas.openxmlformats.org/officeDocument/2006/relationships" id="257" r:id="R692c689ebe5543e9"/>
    <p:sldId xmlns:r="http://schemas.openxmlformats.org/officeDocument/2006/relationships" id="258" r:id="R5623faf5d11c400b"/>
    <p:sldId xmlns:r="http://schemas.openxmlformats.org/officeDocument/2006/relationships" id="259" r:id="R772cbaad49944d4b"/>
    <p:sldId xmlns:r="http://schemas.openxmlformats.org/officeDocument/2006/relationships" id="260" r:id="Rfbf1d6645e5f4129"/>
    <p:sldId xmlns:r="http://schemas.openxmlformats.org/officeDocument/2006/relationships" id="261" r:id="R73a74288ea7049d8"/>
    <p:sldId xmlns:r="http://schemas.openxmlformats.org/officeDocument/2006/relationships" id="262" r:id="R60bf368405f442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3c87182fda4eed" /><Relationship Type="http://schemas.openxmlformats.org/officeDocument/2006/relationships/slide" Target="/ppt/slides/slide1.xml" Id="R3d504fadb6c14cd1" /><Relationship Type="http://schemas.openxmlformats.org/officeDocument/2006/relationships/slide" Target="/ppt/slides/slide2.xml" Id="R692c689ebe5543e9" /><Relationship Type="http://schemas.openxmlformats.org/officeDocument/2006/relationships/slide" Target="/ppt/slides/slide3.xml" Id="R5623faf5d11c400b" /><Relationship Type="http://schemas.openxmlformats.org/officeDocument/2006/relationships/slide" Target="/ppt/slides/slide4.xml" Id="R772cbaad49944d4b" /><Relationship Type="http://schemas.openxmlformats.org/officeDocument/2006/relationships/slide" Target="/ppt/slides/slide5.xml" Id="Rfbf1d6645e5f4129" /><Relationship Type="http://schemas.openxmlformats.org/officeDocument/2006/relationships/slide" Target="/ppt/slides/slide6.xml" Id="R73a74288ea7049d8" /><Relationship Type="http://schemas.openxmlformats.org/officeDocument/2006/relationships/slide" Target="/ppt/slides/slide7.xml" Id="R60bf368405f442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fc368af5646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2f5f410194034" /><Relationship Type="http://schemas.openxmlformats.org/officeDocument/2006/relationships/theme" Target="/ppt/slideMasters/theme/theme1.xml" Id="R41562e2ef099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b2f5f4101940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17e048eaf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ec0a0424b48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d2db4153034b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84550cf2b44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de31b0dca4a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53340c244e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4e84f9363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BREKKESTRANDA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BREKKESTRANDA EIENDOMSSELSKAP AS ble etablert [år] og holder til i Brekke.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1 295 041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2 279 788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NORDNESBAKKEN 5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Sognefjordvegen 587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5961 Brekke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nil.mort@online.no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988 972 924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BREKKESTRANDA EIENDOMSSELSKAP AS</a:t>
            </a:r>
          </a:p>
        </p:txBody>
      </p:sp>
    </p:spTree>
  </p:cSld>
  <p:clrMapOvr>
    <a:masterClrMapping xmlns:a="http://schemas.openxmlformats.org/drawingml/2006/main"/>
  </p:clrMapOvr>
</p:sld>
</file>