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93d66ead24f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7150a957ff47cc"/>
  </p:sldMasterIdLst>
  <p:sldIdLst>
    <p:sldId xmlns:r="http://schemas.openxmlformats.org/officeDocument/2006/relationships" id="256" r:id="R43c71e41748248e9"/>
    <p:sldId xmlns:r="http://schemas.openxmlformats.org/officeDocument/2006/relationships" id="257" r:id="R7eb010a660a64c3c"/>
    <p:sldId xmlns:r="http://schemas.openxmlformats.org/officeDocument/2006/relationships" id="258" r:id="Rcaf16caaace6459f"/>
    <p:sldId xmlns:r="http://schemas.openxmlformats.org/officeDocument/2006/relationships" id="259" r:id="Red0612ecb84b4ab9"/>
    <p:sldId xmlns:r="http://schemas.openxmlformats.org/officeDocument/2006/relationships" id="260" r:id="R2bc9396275ce4b5b"/>
    <p:sldId xmlns:r="http://schemas.openxmlformats.org/officeDocument/2006/relationships" id="261" r:id="Rdf0670f13504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150a957ff47cc" /><Relationship Type="http://schemas.openxmlformats.org/officeDocument/2006/relationships/slide" Target="/ppt/slides/slide1.xml" Id="R43c71e41748248e9" /><Relationship Type="http://schemas.openxmlformats.org/officeDocument/2006/relationships/slide" Target="/ppt/slides/slide2.xml" Id="R7eb010a660a64c3c" /><Relationship Type="http://schemas.openxmlformats.org/officeDocument/2006/relationships/slide" Target="/ppt/slides/slide3.xml" Id="Rcaf16caaace6459f" /><Relationship Type="http://schemas.openxmlformats.org/officeDocument/2006/relationships/slide" Target="/ppt/slides/slide4.xml" Id="Red0612ecb84b4ab9" /><Relationship Type="http://schemas.openxmlformats.org/officeDocument/2006/relationships/slide" Target="/ppt/slides/slide5.xml" Id="R2bc9396275ce4b5b" /><Relationship Type="http://schemas.openxmlformats.org/officeDocument/2006/relationships/slide" Target="/ppt/slides/slide6.xml" Id="Rdf0670f13504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9a1c14988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e33826dae4af4" /><Relationship Type="http://schemas.openxmlformats.org/officeDocument/2006/relationships/theme" Target="/ppt/slideMasters/theme/theme1.xml" Id="Rc6deea1e981f42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8e33826dae4a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1ac24860c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ee81b3a8e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f6bf41a5b48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f7b325b8e40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c903b02534d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86f77b8834b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BREKKESTRANDA EIENDOMSSELSKAP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587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nil.mort@online.no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988 972 924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