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a65b6677eb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166b35a1f4cce"/>
  </p:sldMasterIdLst>
  <p:sldIdLst>
    <p:sldId xmlns:r="http://schemas.openxmlformats.org/officeDocument/2006/relationships" id="256" r:id="Rc1a5ec0e65914820"/>
    <p:sldId xmlns:r="http://schemas.openxmlformats.org/officeDocument/2006/relationships" id="257" r:id="R96307362976f4ee3"/>
    <p:sldId xmlns:r="http://schemas.openxmlformats.org/officeDocument/2006/relationships" id="258" r:id="R6e6e8fe9d9b74c67"/>
    <p:sldId xmlns:r="http://schemas.openxmlformats.org/officeDocument/2006/relationships" id="259" r:id="R8020c93f03f043eb"/>
    <p:sldId xmlns:r="http://schemas.openxmlformats.org/officeDocument/2006/relationships" id="260" r:id="Rd461e2945ba7472c"/>
    <p:sldId xmlns:r="http://schemas.openxmlformats.org/officeDocument/2006/relationships" id="261" r:id="Rb3b33d3b60c6488b"/>
    <p:sldId xmlns:r="http://schemas.openxmlformats.org/officeDocument/2006/relationships" id="262" r:id="R63af3287accd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166b35a1f4cce" /><Relationship Type="http://schemas.openxmlformats.org/officeDocument/2006/relationships/slide" Target="/ppt/slides/slide1.xml" Id="Rc1a5ec0e65914820" /><Relationship Type="http://schemas.openxmlformats.org/officeDocument/2006/relationships/slide" Target="/ppt/slides/slide2.xml" Id="R96307362976f4ee3" /><Relationship Type="http://schemas.openxmlformats.org/officeDocument/2006/relationships/slide" Target="/ppt/slides/slide3.xml" Id="R6e6e8fe9d9b74c67" /><Relationship Type="http://schemas.openxmlformats.org/officeDocument/2006/relationships/slide" Target="/ppt/slides/slide4.xml" Id="R8020c93f03f043eb" /><Relationship Type="http://schemas.openxmlformats.org/officeDocument/2006/relationships/slide" Target="/ppt/slides/slide5.xml" Id="Rd461e2945ba7472c" /><Relationship Type="http://schemas.openxmlformats.org/officeDocument/2006/relationships/slide" Target="/ppt/slides/slide6.xml" Id="Rb3b33d3b60c6488b" /><Relationship Type="http://schemas.openxmlformats.org/officeDocument/2006/relationships/slide" Target="/ppt/slides/slide7.xml" Id="R63af3287accd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d8a7da37e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750988a5a4e86" /><Relationship Type="http://schemas.openxmlformats.org/officeDocument/2006/relationships/theme" Target="/ppt/slideMasters/theme/theme1.xml" Id="Rac756abb4b70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1750988a5a4e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28c2ab9aa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41466bc0e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18a4171bc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8aca3aa55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615a025f243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6fe24b15043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58372ecb8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−515 211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6 000 112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25 033 910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41 059 537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FAHRE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bjornar@emblabygg.no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HOLDING AS</a:t>
            </a:r>
          </a:p>
        </p:txBody>
      </p:sp>
    </p:spTree>
  </p:cSld>
  <p:clrMapOvr>
    <a:masterClrMapping xmlns:a="http://schemas.openxmlformats.org/drawingml/2006/main"/>
  </p:clrMapOvr>
</p:sld>
</file>