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0a24bde0584f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1fdbb17b474b2e"/>
  </p:sldMasterIdLst>
  <p:sldIdLst>
    <p:sldId xmlns:r="http://schemas.openxmlformats.org/officeDocument/2006/relationships" id="256" r:id="Re33fbba410a447ff"/>
    <p:sldId xmlns:r="http://schemas.openxmlformats.org/officeDocument/2006/relationships" id="257" r:id="R9a16c39ca0974445"/>
    <p:sldId xmlns:r="http://schemas.openxmlformats.org/officeDocument/2006/relationships" id="258" r:id="Rc13f4b2c8da44e61"/>
    <p:sldId xmlns:r="http://schemas.openxmlformats.org/officeDocument/2006/relationships" id="259" r:id="R70b5cbb84b294ffb"/>
    <p:sldId xmlns:r="http://schemas.openxmlformats.org/officeDocument/2006/relationships" id="260" r:id="R8b02e10b8e5342ac"/>
    <p:sldId xmlns:r="http://schemas.openxmlformats.org/officeDocument/2006/relationships" id="261" r:id="R3e906d9aa4ce4c68"/>
    <p:sldId xmlns:r="http://schemas.openxmlformats.org/officeDocument/2006/relationships" id="262" r:id="R4987a6b2f48b41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1fdbb17b474b2e" /><Relationship Type="http://schemas.openxmlformats.org/officeDocument/2006/relationships/slide" Target="/ppt/slides/slide1.xml" Id="Re33fbba410a447ff" /><Relationship Type="http://schemas.openxmlformats.org/officeDocument/2006/relationships/slide" Target="/ppt/slides/slide2.xml" Id="R9a16c39ca0974445" /><Relationship Type="http://schemas.openxmlformats.org/officeDocument/2006/relationships/slide" Target="/ppt/slides/slide3.xml" Id="Rc13f4b2c8da44e61" /><Relationship Type="http://schemas.openxmlformats.org/officeDocument/2006/relationships/slide" Target="/ppt/slides/slide4.xml" Id="R70b5cbb84b294ffb" /><Relationship Type="http://schemas.openxmlformats.org/officeDocument/2006/relationships/slide" Target="/ppt/slides/slide5.xml" Id="R8b02e10b8e5342ac" /><Relationship Type="http://schemas.openxmlformats.org/officeDocument/2006/relationships/slide" Target="/ppt/slides/slide6.xml" Id="R3e906d9aa4ce4c68" /><Relationship Type="http://schemas.openxmlformats.org/officeDocument/2006/relationships/slide" Target="/ppt/slides/slide7.xml" Id="R4987a6b2f48b41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7cddfc86844a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9bfc53c3b944dd" /><Relationship Type="http://schemas.openxmlformats.org/officeDocument/2006/relationships/theme" Target="/ppt/slideMasters/theme/theme1.xml" Id="R8a83116708534d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9bfc53c3b944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d05049cb2f43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ea8f87768c47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ca5fba9adf4c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e9cbfa402d4e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c0887c777247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ff00c4771045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7b67378cf74c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BOB MERLIN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BOB MERLIN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BOB MERLIN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BOB MERLIN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BOB MERLIN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BOB MERLIN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−90 023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9 590 803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63 134 925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77 114 455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BOB MERLIN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RINGNES WILHELMSEN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BOB MERLIN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Christian Ringnes Wilhelmsen, Nordre gate 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23 17 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988 970 794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BOB MERLIN AS</a:t>
            </a:r>
          </a:p>
        </p:txBody>
      </p:sp>
    </p:spTree>
  </p:cSld>
  <p:clrMapOvr>
    <a:masterClrMapping xmlns:a="http://schemas.openxmlformats.org/drawingml/2006/main"/>
  </p:clrMapOvr>
</p:sld>
</file>