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e123714fc6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9e272bdcb1468d"/>
  </p:sldMasterIdLst>
  <p:sldIdLst>
    <p:sldId xmlns:r="http://schemas.openxmlformats.org/officeDocument/2006/relationships" id="256" r:id="Rafe4492fa6bf432a"/>
    <p:sldId xmlns:r="http://schemas.openxmlformats.org/officeDocument/2006/relationships" id="257" r:id="R45347e8543b84716"/>
    <p:sldId xmlns:r="http://schemas.openxmlformats.org/officeDocument/2006/relationships" id="258" r:id="R914a9f1d729c4a55"/>
    <p:sldId xmlns:r="http://schemas.openxmlformats.org/officeDocument/2006/relationships" id="259" r:id="R76ddfafe20024ec7"/>
    <p:sldId xmlns:r="http://schemas.openxmlformats.org/officeDocument/2006/relationships" id="260" r:id="R7f9ed434b5684bf3"/>
    <p:sldId xmlns:r="http://schemas.openxmlformats.org/officeDocument/2006/relationships" id="261" r:id="R41068e20e95d4e8e"/>
    <p:sldId xmlns:r="http://schemas.openxmlformats.org/officeDocument/2006/relationships" id="262" r:id="R2de45f90706e43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e272bdcb1468d" /><Relationship Type="http://schemas.openxmlformats.org/officeDocument/2006/relationships/slide" Target="/ppt/slides/slide1.xml" Id="Rafe4492fa6bf432a" /><Relationship Type="http://schemas.openxmlformats.org/officeDocument/2006/relationships/slide" Target="/ppt/slides/slide2.xml" Id="R45347e8543b84716" /><Relationship Type="http://schemas.openxmlformats.org/officeDocument/2006/relationships/slide" Target="/ppt/slides/slide3.xml" Id="R914a9f1d729c4a55" /><Relationship Type="http://schemas.openxmlformats.org/officeDocument/2006/relationships/slide" Target="/ppt/slides/slide4.xml" Id="R76ddfafe20024ec7" /><Relationship Type="http://schemas.openxmlformats.org/officeDocument/2006/relationships/slide" Target="/ppt/slides/slide5.xml" Id="R7f9ed434b5684bf3" /><Relationship Type="http://schemas.openxmlformats.org/officeDocument/2006/relationships/slide" Target="/ppt/slides/slide6.xml" Id="R41068e20e95d4e8e" /><Relationship Type="http://schemas.openxmlformats.org/officeDocument/2006/relationships/slide" Target="/ppt/slides/slide7.xml" Id="R2de45f90706e43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0ddef81de45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1c0549bea4747" /><Relationship Type="http://schemas.openxmlformats.org/officeDocument/2006/relationships/theme" Target="/ppt/slideMasters/theme/theme1.xml" Id="R782a2a76f1524b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01c0549bea47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1c71876254a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48a9e0dfe49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b45c5ea7a4f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fe3eefe7e46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0b39f009b46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fb26054f84f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549d009ee47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−13 837 857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570 967 603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6 428 170 975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6 831 327 544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THON STIFTELSEN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