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6ab23c651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40d4325ef4a2d"/>
  </p:sldMasterIdLst>
  <p:sldIdLst>
    <p:sldId xmlns:r="http://schemas.openxmlformats.org/officeDocument/2006/relationships" id="256" r:id="R76620ad21e6c4e63"/>
    <p:sldId xmlns:r="http://schemas.openxmlformats.org/officeDocument/2006/relationships" id="257" r:id="R951f7dd32d6a4951"/>
    <p:sldId xmlns:r="http://schemas.openxmlformats.org/officeDocument/2006/relationships" id="258" r:id="R59f73b4723044066"/>
    <p:sldId xmlns:r="http://schemas.openxmlformats.org/officeDocument/2006/relationships" id="259" r:id="Ra08bdef64937428f"/>
    <p:sldId xmlns:r="http://schemas.openxmlformats.org/officeDocument/2006/relationships" id="260" r:id="R0835915eede74134"/>
    <p:sldId xmlns:r="http://schemas.openxmlformats.org/officeDocument/2006/relationships" id="261" r:id="R5a0d06ba223f4634"/>
    <p:sldId xmlns:r="http://schemas.openxmlformats.org/officeDocument/2006/relationships" id="262" r:id="R27ec89aaf6614f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40d4325ef4a2d" /><Relationship Type="http://schemas.openxmlformats.org/officeDocument/2006/relationships/slide" Target="/ppt/slides/slide1.xml" Id="R76620ad21e6c4e63" /><Relationship Type="http://schemas.openxmlformats.org/officeDocument/2006/relationships/slide" Target="/ppt/slides/slide2.xml" Id="R951f7dd32d6a4951" /><Relationship Type="http://schemas.openxmlformats.org/officeDocument/2006/relationships/slide" Target="/ppt/slides/slide3.xml" Id="R59f73b4723044066" /><Relationship Type="http://schemas.openxmlformats.org/officeDocument/2006/relationships/slide" Target="/ppt/slides/slide4.xml" Id="Ra08bdef64937428f" /><Relationship Type="http://schemas.openxmlformats.org/officeDocument/2006/relationships/slide" Target="/ppt/slides/slide5.xml" Id="R0835915eede74134" /><Relationship Type="http://schemas.openxmlformats.org/officeDocument/2006/relationships/slide" Target="/ppt/slides/slide6.xml" Id="R5a0d06ba223f4634" /><Relationship Type="http://schemas.openxmlformats.org/officeDocument/2006/relationships/slide" Target="/ppt/slides/slide7.xml" Id="R27ec89aaf6614f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96ecd5b6e41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622354ff74393" /><Relationship Type="http://schemas.openxmlformats.org/officeDocument/2006/relationships/theme" Target="/ppt/slideMasters/theme/theme1.xml" Id="Rd8ace91b250140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622354ff743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bd481a59d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8ecda286b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02f358b77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55df6dbfb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d73605da947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6a90923494a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a4e72213a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15 898 922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16 262 771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PER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