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0c599bb43547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4a9b83a3b7429d"/>
  </p:sldMasterIdLst>
  <p:sldIdLst>
    <p:sldId xmlns:r="http://schemas.openxmlformats.org/officeDocument/2006/relationships" id="256" r:id="Rd200cf3a17074295"/>
    <p:sldId xmlns:r="http://schemas.openxmlformats.org/officeDocument/2006/relationships" id="257" r:id="R39078eb235b945ec"/>
    <p:sldId xmlns:r="http://schemas.openxmlformats.org/officeDocument/2006/relationships" id="258" r:id="Rc7ff2cf680244064"/>
    <p:sldId xmlns:r="http://schemas.openxmlformats.org/officeDocument/2006/relationships" id="259" r:id="Ra0e141fc1ae84629"/>
    <p:sldId xmlns:r="http://schemas.openxmlformats.org/officeDocument/2006/relationships" id="260" r:id="Rb90c492570e34cb9"/>
    <p:sldId xmlns:r="http://schemas.openxmlformats.org/officeDocument/2006/relationships" id="261" r:id="R141adf48cdb144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4a9b83a3b7429d" /><Relationship Type="http://schemas.openxmlformats.org/officeDocument/2006/relationships/slide" Target="/ppt/slides/slide1.xml" Id="Rd200cf3a17074295" /><Relationship Type="http://schemas.openxmlformats.org/officeDocument/2006/relationships/slide" Target="/ppt/slides/slide2.xml" Id="R39078eb235b945ec" /><Relationship Type="http://schemas.openxmlformats.org/officeDocument/2006/relationships/slide" Target="/ppt/slides/slide3.xml" Id="Rc7ff2cf680244064" /><Relationship Type="http://schemas.openxmlformats.org/officeDocument/2006/relationships/slide" Target="/ppt/slides/slide4.xml" Id="Ra0e141fc1ae84629" /><Relationship Type="http://schemas.openxmlformats.org/officeDocument/2006/relationships/slide" Target="/ppt/slides/slide5.xml" Id="Rb90c492570e34cb9" /><Relationship Type="http://schemas.openxmlformats.org/officeDocument/2006/relationships/slide" Target="/ppt/slides/slide6.xml" Id="R141adf48cdb144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61d36e37244b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1cf3e8db14847" /><Relationship Type="http://schemas.openxmlformats.org/officeDocument/2006/relationships/theme" Target="/ppt/slideMasters/theme/theme1.xml" Id="R8cb3d84494ff4e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61cf3e8db148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838cbd39841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2778a625042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05b58bb8842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d53ba75a44e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7f8568ef54c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43fe5070e40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PISON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988 968 617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