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d41b11d1d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47856c4d04541"/>
  </p:sldMasterIdLst>
  <p:sldIdLst>
    <p:sldId xmlns:r="http://schemas.openxmlformats.org/officeDocument/2006/relationships" id="256" r:id="R816e7160c1c04c0f"/>
    <p:sldId xmlns:r="http://schemas.openxmlformats.org/officeDocument/2006/relationships" id="257" r:id="R1cbe2449eecd4527"/>
    <p:sldId xmlns:r="http://schemas.openxmlformats.org/officeDocument/2006/relationships" id="258" r:id="Rb843f4ac6e174975"/>
    <p:sldId xmlns:r="http://schemas.openxmlformats.org/officeDocument/2006/relationships" id="259" r:id="Rd9a1503c28d547d1"/>
    <p:sldId xmlns:r="http://schemas.openxmlformats.org/officeDocument/2006/relationships" id="260" r:id="Rb19bc14a79244c2f"/>
    <p:sldId xmlns:r="http://schemas.openxmlformats.org/officeDocument/2006/relationships" id="261" r:id="R9bc0e33fc3584906"/>
    <p:sldId xmlns:r="http://schemas.openxmlformats.org/officeDocument/2006/relationships" id="262" r:id="R8f4ea5a93f74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47856c4d04541" /><Relationship Type="http://schemas.openxmlformats.org/officeDocument/2006/relationships/slide" Target="/ppt/slides/slide1.xml" Id="R816e7160c1c04c0f" /><Relationship Type="http://schemas.openxmlformats.org/officeDocument/2006/relationships/slide" Target="/ppt/slides/slide2.xml" Id="R1cbe2449eecd4527" /><Relationship Type="http://schemas.openxmlformats.org/officeDocument/2006/relationships/slide" Target="/ppt/slides/slide3.xml" Id="Rb843f4ac6e174975" /><Relationship Type="http://schemas.openxmlformats.org/officeDocument/2006/relationships/slide" Target="/ppt/slides/slide4.xml" Id="Rd9a1503c28d547d1" /><Relationship Type="http://schemas.openxmlformats.org/officeDocument/2006/relationships/slide" Target="/ppt/slides/slide5.xml" Id="Rb19bc14a79244c2f" /><Relationship Type="http://schemas.openxmlformats.org/officeDocument/2006/relationships/slide" Target="/ppt/slides/slide6.xml" Id="R9bc0e33fc3584906" /><Relationship Type="http://schemas.openxmlformats.org/officeDocument/2006/relationships/slide" Target="/ppt/slides/slide7.xml" Id="R8f4ea5a93f74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6893f6cc4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c5641bfda4f14" /><Relationship Type="http://schemas.openxmlformats.org/officeDocument/2006/relationships/theme" Target="/ppt/slideMasters/theme/theme1.xml" Id="R490e21c2931b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c5641bfda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1dc36d99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f2f56e46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9421278d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111a0f6b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5fa82a4a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9de96ca6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525bae3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9 927 573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Svorkmos vei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