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620f3180d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2f39570e44b25"/>
  </p:sldMasterIdLst>
  <p:sldIdLst>
    <p:sldId xmlns:r="http://schemas.openxmlformats.org/officeDocument/2006/relationships" id="256" r:id="Raa32c004542c4fa4"/>
    <p:sldId xmlns:r="http://schemas.openxmlformats.org/officeDocument/2006/relationships" id="257" r:id="Rca568b189e0d4e17"/>
    <p:sldId xmlns:r="http://schemas.openxmlformats.org/officeDocument/2006/relationships" id="258" r:id="Ra076875318a34d15"/>
    <p:sldId xmlns:r="http://schemas.openxmlformats.org/officeDocument/2006/relationships" id="259" r:id="R9ad01a7c6aa54fee"/>
    <p:sldId xmlns:r="http://schemas.openxmlformats.org/officeDocument/2006/relationships" id="260" r:id="R1c7f5935e5154160"/>
    <p:sldId xmlns:r="http://schemas.openxmlformats.org/officeDocument/2006/relationships" id="261" r:id="Rda92745bc75f4b48"/>
    <p:sldId xmlns:r="http://schemas.openxmlformats.org/officeDocument/2006/relationships" id="262" r:id="Rd06111d0edd5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2f39570e44b25" /><Relationship Type="http://schemas.openxmlformats.org/officeDocument/2006/relationships/slide" Target="/ppt/slides/slide1.xml" Id="Raa32c004542c4fa4" /><Relationship Type="http://schemas.openxmlformats.org/officeDocument/2006/relationships/slide" Target="/ppt/slides/slide2.xml" Id="Rca568b189e0d4e17" /><Relationship Type="http://schemas.openxmlformats.org/officeDocument/2006/relationships/slide" Target="/ppt/slides/slide3.xml" Id="Ra076875318a34d15" /><Relationship Type="http://schemas.openxmlformats.org/officeDocument/2006/relationships/slide" Target="/ppt/slides/slide4.xml" Id="R9ad01a7c6aa54fee" /><Relationship Type="http://schemas.openxmlformats.org/officeDocument/2006/relationships/slide" Target="/ppt/slides/slide5.xml" Id="R1c7f5935e5154160" /><Relationship Type="http://schemas.openxmlformats.org/officeDocument/2006/relationships/slide" Target="/ppt/slides/slide6.xml" Id="Rda92745bc75f4b48" /><Relationship Type="http://schemas.openxmlformats.org/officeDocument/2006/relationships/slide" Target="/ppt/slides/slide7.xml" Id="Rd06111d0edd5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34d755062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b6526bacb4eda" /><Relationship Type="http://schemas.openxmlformats.org/officeDocument/2006/relationships/theme" Target="/ppt/slideMasters/theme/theme1.xml" Id="Rb09a18798392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b6526bacb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22a73d49e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d1fbec16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fe4190bc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ff98dce34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f582a29b8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0a72bac0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3e767d43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