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a213a56b1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d2efbd300460c"/>
  </p:sldMasterIdLst>
  <p:sldIdLst>
    <p:sldId xmlns:r="http://schemas.openxmlformats.org/officeDocument/2006/relationships" id="256" r:id="R53cb571f8ed04dc2"/>
    <p:sldId xmlns:r="http://schemas.openxmlformats.org/officeDocument/2006/relationships" id="257" r:id="R29fcdffa13fd4ff5"/>
    <p:sldId xmlns:r="http://schemas.openxmlformats.org/officeDocument/2006/relationships" id="258" r:id="R177df7ed6966479a"/>
    <p:sldId xmlns:r="http://schemas.openxmlformats.org/officeDocument/2006/relationships" id="259" r:id="Rb1f935f0fa324dd0"/>
    <p:sldId xmlns:r="http://schemas.openxmlformats.org/officeDocument/2006/relationships" id="260" r:id="R17c81a3d066249d5"/>
    <p:sldId xmlns:r="http://schemas.openxmlformats.org/officeDocument/2006/relationships" id="261" r:id="Raf533bd553d4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d2efbd300460c" /><Relationship Type="http://schemas.openxmlformats.org/officeDocument/2006/relationships/slide" Target="/ppt/slides/slide1.xml" Id="R53cb571f8ed04dc2" /><Relationship Type="http://schemas.openxmlformats.org/officeDocument/2006/relationships/slide" Target="/ppt/slides/slide2.xml" Id="R29fcdffa13fd4ff5" /><Relationship Type="http://schemas.openxmlformats.org/officeDocument/2006/relationships/slide" Target="/ppt/slides/slide3.xml" Id="R177df7ed6966479a" /><Relationship Type="http://schemas.openxmlformats.org/officeDocument/2006/relationships/slide" Target="/ppt/slides/slide4.xml" Id="Rb1f935f0fa324dd0" /><Relationship Type="http://schemas.openxmlformats.org/officeDocument/2006/relationships/slide" Target="/ppt/slides/slide5.xml" Id="R17c81a3d066249d5" /><Relationship Type="http://schemas.openxmlformats.org/officeDocument/2006/relationships/slide" Target="/ppt/slides/slide6.xml" Id="Raf533bd553d4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3cb549855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dff46b4954472" /><Relationship Type="http://schemas.openxmlformats.org/officeDocument/2006/relationships/theme" Target="/ppt/slideMasters/theme/theme1.xml" Id="R15a8a8505810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dff46b495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766e5b11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2283bafd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a24ef7e28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feba2f2c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a3bf0cff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d25e1e16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