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c366612af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794e00d4e40ed"/>
  </p:sldMasterIdLst>
  <p:sldIdLst>
    <p:sldId xmlns:r="http://schemas.openxmlformats.org/officeDocument/2006/relationships" id="256" r:id="R63b232f95a0e41e5"/>
    <p:sldId xmlns:r="http://schemas.openxmlformats.org/officeDocument/2006/relationships" id="257" r:id="R780d6f940fd248ee"/>
    <p:sldId xmlns:r="http://schemas.openxmlformats.org/officeDocument/2006/relationships" id="258" r:id="Ra033175e434b4436"/>
    <p:sldId xmlns:r="http://schemas.openxmlformats.org/officeDocument/2006/relationships" id="259" r:id="R282969afedf845fa"/>
    <p:sldId xmlns:r="http://schemas.openxmlformats.org/officeDocument/2006/relationships" id="260" r:id="Re876b4ad2b16410c"/>
    <p:sldId xmlns:r="http://schemas.openxmlformats.org/officeDocument/2006/relationships" id="261" r:id="Rd67fcf5ffef748ab"/>
    <p:sldId xmlns:r="http://schemas.openxmlformats.org/officeDocument/2006/relationships" id="262" r:id="Reca875198ee2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794e00d4e40ed" /><Relationship Type="http://schemas.openxmlformats.org/officeDocument/2006/relationships/slide" Target="/ppt/slides/slide1.xml" Id="R63b232f95a0e41e5" /><Relationship Type="http://schemas.openxmlformats.org/officeDocument/2006/relationships/slide" Target="/ppt/slides/slide2.xml" Id="R780d6f940fd248ee" /><Relationship Type="http://schemas.openxmlformats.org/officeDocument/2006/relationships/slide" Target="/ppt/slides/slide3.xml" Id="Ra033175e434b4436" /><Relationship Type="http://schemas.openxmlformats.org/officeDocument/2006/relationships/slide" Target="/ppt/slides/slide4.xml" Id="R282969afedf845fa" /><Relationship Type="http://schemas.openxmlformats.org/officeDocument/2006/relationships/slide" Target="/ppt/slides/slide5.xml" Id="Re876b4ad2b16410c" /><Relationship Type="http://schemas.openxmlformats.org/officeDocument/2006/relationships/slide" Target="/ppt/slides/slide6.xml" Id="Rd67fcf5ffef748ab" /><Relationship Type="http://schemas.openxmlformats.org/officeDocument/2006/relationships/slide" Target="/ppt/slides/slide7.xml" Id="Reca875198ee2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4edf743d4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3fe170614dc1" /><Relationship Type="http://schemas.openxmlformats.org/officeDocument/2006/relationships/theme" Target="/ppt/slideMasters/theme/theme1.xml" Id="R8a9fd959fe0c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13fe17061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bb5ee958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41e2f090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450c0abe9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ee817e10c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c9958a6f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6a4022015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a79cfa612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22 593 008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NJÅL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