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3dee72bf04b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c4620940a4770"/>
  </p:sldMasterIdLst>
  <p:sldIdLst>
    <p:sldId xmlns:r="http://schemas.openxmlformats.org/officeDocument/2006/relationships" id="256" r:id="R25134ce1e9544fe1"/>
    <p:sldId xmlns:r="http://schemas.openxmlformats.org/officeDocument/2006/relationships" id="257" r:id="Rb6e301ee9aba472e"/>
    <p:sldId xmlns:r="http://schemas.openxmlformats.org/officeDocument/2006/relationships" id="258" r:id="R132e3f29d0e8485a"/>
    <p:sldId xmlns:r="http://schemas.openxmlformats.org/officeDocument/2006/relationships" id="259" r:id="R2ac7a80ce84e4aab"/>
    <p:sldId xmlns:r="http://schemas.openxmlformats.org/officeDocument/2006/relationships" id="260" r:id="Rfdae2e44e168463c"/>
    <p:sldId xmlns:r="http://schemas.openxmlformats.org/officeDocument/2006/relationships" id="261" r:id="R917a9be1651c42f5"/>
    <p:sldId xmlns:r="http://schemas.openxmlformats.org/officeDocument/2006/relationships" id="262" r:id="Rd424725e9d5f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c4620940a4770" /><Relationship Type="http://schemas.openxmlformats.org/officeDocument/2006/relationships/slide" Target="/ppt/slides/slide1.xml" Id="R25134ce1e9544fe1" /><Relationship Type="http://schemas.openxmlformats.org/officeDocument/2006/relationships/slide" Target="/ppt/slides/slide2.xml" Id="Rb6e301ee9aba472e" /><Relationship Type="http://schemas.openxmlformats.org/officeDocument/2006/relationships/slide" Target="/ppt/slides/slide3.xml" Id="R132e3f29d0e8485a" /><Relationship Type="http://schemas.openxmlformats.org/officeDocument/2006/relationships/slide" Target="/ppt/slides/slide4.xml" Id="R2ac7a80ce84e4aab" /><Relationship Type="http://schemas.openxmlformats.org/officeDocument/2006/relationships/slide" Target="/ppt/slides/slide5.xml" Id="Rfdae2e44e168463c" /><Relationship Type="http://schemas.openxmlformats.org/officeDocument/2006/relationships/slide" Target="/ppt/slides/slide6.xml" Id="R917a9be1651c42f5" /><Relationship Type="http://schemas.openxmlformats.org/officeDocument/2006/relationships/slide" Target="/ppt/slides/slide7.xml" Id="Rd424725e9d5f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5270cf4da4b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f000727194687" /><Relationship Type="http://schemas.openxmlformats.org/officeDocument/2006/relationships/theme" Target="/ppt/slideMasters/theme/theme1.xml" Id="Ree6db15638d6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f00072719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5ec89280b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adbe87ef44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2e55278c5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aadd8b6ef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a28cd93a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667f51bb47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c9b0eaa0546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NIIKAS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NIIKAS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8 285 315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10 236 581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HEIBERG MOWINCKEL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HEIBERG MOWINCKEL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MOWINCKEL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Mowinckel, Thunes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988 964 174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NIIKAS AS</a:t>
            </a:r>
          </a:p>
        </p:txBody>
      </p:sp>
    </p:spTree>
  </p:cSld>
  <p:clrMapOvr>
    <a:masterClrMapping xmlns:a="http://schemas.openxmlformats.org/drawingml/2006/main"/>
  </p:clrMapOvr>
</p:sld>
</file>