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673e6984cd4c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d3b43555064ba3"/>
  </p:sldMasterIdLst>
  <p:sldIdLst>
    <p:sldId xmlns:r="http://schemas.openxmlformats.org/officeDocument/2006/relationships" id="256" r:id="R5f6dd95698454b7e"/>
    <p:sldId xmlns:r="http://schemas.openxmlformats.org/officeDocument/2006/relationships" id="257" r:id="R97c520c0afae4e4f"/>
    <p:sldId xmlns:r="http://schemas.openxmlformats.org/officeDocument/2006/relationships" id="258" r:id="R249dcba715464c5b"/>
    <p:sldId xmlns:r="http://schemas.openxmlformats.org/officeDocument/2006/relationships" id="259" r:id="Rf2799bc1597b41a5"/>
    <p:sldId xmlns:r="http://schemas.openxmlformats.org/officeDocument/2006/relationships" id="260" r:id="R650b50265e284958"/>
    <p:sldId xmlns:r="http://schemas.openxmlformats.org/officeDocument/2006/relationships" id="261" r:id="R0f3463bd83db42a1"/>
    <p:sldId xmlns:r="http://schemas.openxmlformats.org/officeDocument/2006/relationships" id="262" r:id="Rc92efcfd36d54a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3b43555064ba3" /><Relationship Type="http://schemas.openxmlformats.org/officeDocument/2006/relationships/slide" Target="/ppt/slides/slide1.xml" Id="R5f6dd95698454b7e" /><Relationship Type="http://schemas.openxmlformats.org/officeDocument/2006/relationships/slide" Target="/ppt/slides/slide2.xml" Id="R97c520c0afae4e4f" /><Relationship Type="http://schemas.openxmlformats.org/officeDocument/2006/relationships/slide" Target="/ppt/slides/slide3.xml" Id="R249dcba715464c5b" /><Relationship Type="http://schemas.openxmlformats.org/officeDocument/2006/relationships/slide" Target="/ppt/slides/slide4.xml" Id="Rf2799bc1597b41a5" /><Relationship Type="http://schemas.openxmlformats.org/officeDocument/2006/relationships/slide" Target="/ppt/slides/slide5.xml" Id="R650b50265e284958" /><Relationship Type="http://schemas.openxmlformats.org/officeDocument/2006/relationships/slide" Target="/ppt/slides/slide6.xml" Id="R0f3463bd83db42a1" /><Relationship Type="http://schemas.openxmlformats.org/officeDocument/2006/relationships/slide" Target="/ppt/slides/slide7.xml" Id="Rc92efcfd36d54a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e53e5aa1240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58b427473467a" /><Relationship Type="http://schemas.openxmlformats.org/officeDocument/2006/relationships/theme" Target="/ppt/slideMasters/theme/theme1.xml" Id="Rfe6e2bb51ced48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058b42747346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24129aa6b4d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dbff4aa894b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5dbee77bf40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b6ba028b34b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3d977cb074c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00aad2d164c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62e7203e042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NAMLØS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−191 030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−1 003 480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493 022 514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555 361 456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JØRGEN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