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ca8a4dde1c45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d2ed8af95a4067"/>
  </p:sldMasterIdLst>
  <p:sldIdLst>
    <p:sldId xmlns:r="http://schemas.openxmlformats.org/officeDocument/2006/relationships" id="256" r:id="Re78cc89d429e417c"/>
    <p:sldId xmlns:r="http://schemas.openxmlformats.org/officeDocument/2006/relationships" id="257" r:id="Re38c6f048c084010"/>
    <p:sldId xmlns:r="http://schemas.openxmlformats.org/officeDocument/2006/relationships" id="258" r:id="R2029f5d92a8a48b9"/>
    <p:sldId xmlns:r="http://schemas.openxmlformats.org/officeDocument/2006/relationships" id="259" r:id="R33fef035a4d24df0"/>
    <p:sldId xmlns:r="http://schemas.openxmlformats.org/officeDocument/2006/relationships" id="260" r:id="R5505a47518d04571"/>
    <p:sldId xmlns:r="http://schemas.openxmlformats.org/officeDocument/2006/relationships" id="261" r:id="Rf08473ecbd0845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d2ed8af95a4067" /><Relationship Type="http://schemas.openxmlformats.org/officeDocument/2006/relationships/slide" Target="/ppt/slides/slide1.xml" Id="Re78cc89d429e417c" /><Relationship Type="http://schemas.openxmlformats.org/officeDocument/2006/relationships/slide" Target="/ppt/slides/slide2.xml" Id="Re38c6f048c084010" /><Relationship Type="http://schemas.openxmlformats.org/officeDocument/2006/relationships/slide" Target="/ppt/slides/slide3.xml" Id="R2029f5d92a8a48b9" /><Relationship Type="http://schemas.openxmlformats.org/officeDocument/2006/relationships/slide" Target="/ppt/slides/slide4.xml" Id="R33fef035a4d24df0" /><Relationship Type="http://schemas.openxmlformats.org/officeDocument/2006/relationships/slide" Target="/ppt/slides/slide5.xml" Id="R5505a47518d04571" /><Relationship Type="http://schemas.openxmlformats.org/officeDocument/2006/relationships/slide" Target="/ppt/slides/slide6.xml" Id="Rf08473ecbd0845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3f02d391964b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c1f4031f545fe" /><Relationship Type="http://schemas.openxmlformats.org/officeDocument/2006/relationships/theme" Target="/ppt/slideMasters/theme/theme1.xml" Id="Rca6516e0abf24b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cc1f4031f545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efb25d49e4e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dabfc207c42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fac72a93645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9476d630c43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c18a436624b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8139cd9a244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NAMLØS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988 958 719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