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a42dfcbf641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b69ca5119472d"/>
  </p:sldMasterIdLst>
  <p:sldIdLst>
    <p:sldId xmlns:r="http://schemas.openxmlformats.org/officeDocument/2006/relationships" id="256" r:id="R5b2b4ee4e0974403"/>
    <p:sldId xmlns:r="http://schemas.openxmlformats.org/officeDocument/2006/relationships" id="257" r:id="Rbfe9e35fd29c4f44"/>
    <p:sldId xmlns:r="http://schemas.openxmlformats.org/officeDocument/2006/relationships" id="258" r:id="R458fe30b5f4845b1"/>
    <p:sldId xmlns:r="http://schemas.openxmlformats.org/officeDocument/2006/relationships" id="259" r:id="R26716273d34240d5"/>
    <p:sldId xmlns:r="http://schemas.openxmlformats.org/officeDocument/2006/relationships" id="260" r:id="Racaa55bdd92f4f0a"/>
    <p:sldId xmlns:r="http://schemas.openxmlformats.org/officeDocument/2006/relationships" id="261" r:id="Rd8499390d73d4066"/>
    <p:sldId xmlns:r="http://schemas.openxmlformats.org/officeDocument/2006/relationships" id="262" r:id="R4bc1048aedc146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b69ca5119472d" /><Relationship Type="http://schemas.openxmlformats.org/officeDocument/2006/relationships/slide" Target="/ppt/slides/slide1.xml" Id="R5b2b4ee4e0974403" /><Relationship Type="http://schemas.openxmlformats.org/officeDocument/2006/relationships/slide" Target="/ppt/slides/slide2.xml" Id="Rbfe9e35fd29c4f44" /><Relationship Type="http://schemas.openxmlformats.org/officeDocument/2006/relationships/slide" Target="/ppt/slides/slide3.xml" Id="R458fe30b5f4845b1" /><Relationship Type="http://schemas.openxmlformats.org/officeDocument/2006/relationships/slide" Target="/ppt/slides/slide4.xml" Id="R26716273d34240d5" /><Relationship Type="http://schemas.openxmlformats.org/officeDocument/2006/relationships/slide" Target="/ppt/slides/slide5.xml" Id="Racaa55bdd92f4f0a" /><Relationship Type="http://schemas.openxmlformats.org/officeDocument/2006/relationships/slide" Target="/ppt/slides/slide6.xml" Id="Rd8499390d73d4066" /><Relationship Type="http://schemas.openxmlformats.org/officeDocument/2006/relationships/slide" Target="/ppt/slides/slide7.xml" Id="R4bc1048aedc146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51ffd53d2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9e026872a4493" /><Relationship Type="http://schemas.openxmlformats.org/officeDocument/2006/relationships/theme" Target="/ppt/slideMasters/theme/theme1.xml" Id="Rc185fc91621e4c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9e026872a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b2348a118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cfb0bc7934b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83e59f910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749384475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1b9a195ed43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29f912fcb4f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dc4db9a77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TORBJØRN SALVESEN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