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da4c08502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13ff8c7b14b86"/>
  </p:sldMasterIdLst>
  <p:sldIdLst>
    <p:sldId xmlns:r="http://schemas.openxmlformats.org/officeDocument/2006/relationships" id="256" r:id="Rc59891a11a714c47"/>
    <p:sldId xmlns:r="http://schemas.openxmlformats.org/officeDocument/2006/relationships" id="257" r:id="R171bd3494c3947f8"/>
    <p:sldId xmlns:r="http://schemas.openxmlformats.org/officeDocument/2006/relationships" id="258" r:id="R0381b8bd62d04d36"/>
    <p:sldId xmlns:r="http://schemas.openxmlformats.org/officeDocument/2006/relationships" id="259" r:id="Rd606fde218e44fb8"/>
    <p:sldId xmlns:r="http://schemas.openxmlformats.org/officeDocument/2006/relationships" id="260" r:id="Rbb098aaa49e6478a"/>
    <p:sldId xmlns:r="http://schemas.openxmlformats.org/officeDocument/2006/relationships" id="261" r:id="R54873da5bb1e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13ff8c7b14b86" /><Relationship Type="http://schemas.openxmlformats.org/officeDocument/2006/relationships/slide" Target="/ppt/slides/slide1.xml" Id="Rc59891a11a714c47" /><Relationship Type="http://schemas.openxmlformats.org/officeDocument/2006/relationships/slide" Target="/ppt/slides/slide2.xml" Id="R171bd3494c3947f8" /><Relationship Type="http://schemas.openxmlformats.org/officeDocument/2006/relationships/slide" Target="/ppt/slides/slide3.xml" Id="R0381b8bd62d04d36" /><Relationship Type="http://schemas.openxmlformats.org/officeDocument/2006/relationships/slide" Target="/ppt/slides/slide4.xml" Id="Rd606fde218e44fb8" /><Relationship Type="http://schemas.openxmlformats.org/officeDocument/2006/relationships/slide" Target="/ppt/slides/slide5.xml" Id="Rbb098aaa49e6478a" /><Relationship Type="http://schemas.openxmlformats.org/officeDocument/2006/relationships/slide" Target="/ppt/slides/slide6.xml" Id="R54873da5bb1e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4785104c9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a6f17ab140e3" /><Relationship Type="http://schemas.openxmlformats.org/officeDocument/2006/relationships/theme" Target="/ppt/slideMasters/theme/theme1.xml" Id="Rc3a23056dbf4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ca6f17ab1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90aa678bd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a4f8fbc0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910c12dfa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6d1acaed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eb82de56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ac85555a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