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fb4945210042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9d16c2400c4ded"/>
  </p:sldMasterIdLst>
  <p:sldIdLst>
    <p:sldId xmlns:r="http://schemas.openxmlformats.org/officeDocument/2006/relationships" id="256" r:id="R8ab34387bc20440a"/>
    <p:sldId xmlns:r="http://schemas.openxmlformats.org/officeDocument/2006/relationships" id="257" r:id="R6874a5fa15574294"/>
    <p:sldId xmlns:r="http://schemas.openxmlformats.org/officeDocument/2006/relationships" id="258" r:id="R2bbe10a86fe14887"/>
    <p:sldId xmlns:r="http://schemas.openxmlformats.org/officeDocument/2006/relationships" id="259" r:id="Rb037091f236742e5"/>
    <p:sldId xmlns:r="http://schemas.openxmlformats.org/officeDocument/2006/relationships" id="260" r:id="R92f3fe084c87472f"/>
    <p:sldId xmlns:r="http://schemas.openxmlformats.org/officeDocument/2006/relationships" id="261" r:id="Ra01efad713e24e66"/>
    <p:sldId xmlns:r="http://schemas.openxmlformats.org/officeDocument/2006/relationships" id="262" r:id="R5a6da796904c42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d16c2400c4ded" /><Relationship Type="http://schemas.openxmlformats.org/officeDocument/2006/relationships/slide" Target="/ppt/slides/slide1.xml" Id="R8ab34387bc20440a" /><Relationship Type="http://schemas.openxmlformats.org/officeDocument/2006/relationships/slide" Target="/ppt/slides/slide2.xml" Id="R6874a5fa15574294" /><Relationship Type="http://schemas.openxmlformats.org/officeDocument/2006/relationships/slide" Target="/ppt/slides/slide3.xml" Id="R2bbe10a86fe14887" /><Relationship Type="http://schemas.openxmlformats.org/officeDocument/2006/relationships/slide" Target="/ppt/slides/slide4.xml" Id="Rb037091f236742e5" /><Relationship Type="http://schemas.openxmlformats.org/officeDocument/2006/relationships/slide" Target="/ppt/slides/slide5.xml" Id="R92f3fe084c87472f" /><Relationship Type="http://schemas.openxmlformats.org/officeDocument/2006/relationships/slide" Target="/ppt/slides/slide6.xml" Id="Ra01efad713e24e66" /><Relationship Type="http://schemas.openxmlformats.org/officeDocument/2006/relationships/slide" Target="/ppt/slides/slide7.xml" Id="R5a6da796904c42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652f8f5e348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d2d92522e44a4" /><Relationship Type="http://schemas.openxmlformats.org/officeDocument/2006/relationships/theme" Target="/ppt/slideMasters/theme/theme1.xml" Id="R09876c2c1ecf42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dd2d92522e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ce452b57645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0b6783ce949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41d6b31a54a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fd79195ef43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f47c2d72c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c3a7cabda49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8ce6608af4d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4 919 886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5 172 631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ASGEIR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HALLVARD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