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ef9963b9584b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77419eed2c443b"/>
  </p:sldMasterIdLst>
  <p:sldIdLst>
    <p:sldId xmlns:r="http://schemas.openxmlformats.org/officeDocument/2006/relationships" id="256" r:id="Raef1c24f96c04916"/>
    <p:sldId xmlns:r="http://schemas.openxmlformats.org/officeDocument/2006/relationships" id="257" r:id="R241fd1ce674b4257"/>
    <p:sldId xmlns:r="http://schemas.openxmlformats.org/officeDocument/2006/relationships" id="258" r:id="R6214c7099e814b4b"/>
    <p:sldId xmlns:r="http://schemas.openxmlformats.org/officeDocument/2006/relationships" id="259" r:id="Reb9fa8986bcd4b14"/>
    <p:sldId xmlns:r="http://schemas.openxmlformats.org/officeDocument/2006/relationships" id="260" r:id="Rd25fa76222114980"/>
    <p:sldId xmlns:r="http://schemas.openxmlformats.org/officeDocument/2006/relationships" id="261" r:id="R8c0f3226d4ac4a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77419eed2c443b" /><Relationship Type="http://schemas.openxmlformats.org/officeDocument/2006/relationships/slide" Target="/ppt/slides/slide1.xml" Id="Raef1c24f96c04916" /><Relationship Type="http://schemas.openxmlformats.org/officeDocument/2006/relationships/slide" Target="/ppt/slides/slide2.xml" Id="R241fd1ce674b4257" /><Relationship Type="http://schemas.openxmlformats.org/officeDocument/2006/relationships/slide" Target="/ppt/slides/slide3.xml" Id="R6214c7099e814b4b" /><Relationship Type="http://schemas.openxmlformats.org/officeDocument/2006/relationships/slide" Target="/ppt/slides/slide4.xml" Id="Reb9fa8986bcd4b14" /><Relationship Type="http://schemas.openxmlformats.org/officeDocument/2006/relationships/slide" Target="/ppt/slides/slide5.xml" Id="Rd25fa76222114980" /><Relationship Type="http://schemas.openxmlformats.org/officeDocument/2006/relationships/slide" Target="/ppt/slides/slide6.xml" Id="R8c0f3226d4ac4a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90f9f098ff4b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7dc09e3344035" /><Relationship Type="http://schemas.openxmlformats.org/officeDocument/2006/relationships/theme" Target="/ppt/slideMasters/theme/theme1.xml" Id="R5ca927ea621940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b7dc09e33440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fbced968e49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d21369cc74d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9f7cf418342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63e2a099644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b416bef3041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561021cde47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LØNO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Koglehaugen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5710 Skulestadmo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