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5a33c6f39b41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1abd68b1643ac"/>
  </p:sldMasterIdLst>
  <p:sldIdLst>
    <p:sldId xmlns:r="http://schemas.openxmlformats.org/officeDocument/2006/relationships" id="256" r:id="R819fa2f65a21443b"/>
    <p:sldId xmlns:r="http://schemas.openxmlformats.org/officeDocument/2006/relationships" id="257" r:id="R6ba1fe39ee9345e3"/>
    <p:sldId xmlns:r="http://schemas.openxmlformats.org/officeDocument/2006/relationships" id="258" r:id="R30a5c589bb604500"/>
    <p:sldId xmlns:r="http://schemas.openxmlformats.org/officeDocument/2006/relationships" id="259" r:id="R25bbb039e1fa409e"/>
    <p:sldId xmlns:r="http://schemas.openxmlformats.org/officeDocument/2006/relationships" id="260" r:id="R6f39410d91104aec"/>
    <p:sldId xmlns:r="http://schemas.openxmlformats.org/officeDocument/2006/relationships" id="261" r:id="R231917bf1d8a4023"/>
    <p:sldId xmlns:r="http://schemas.openxmlformats.org/officeDocument/2006/relationships" id="262" r:id="R3be025e6d6f8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1abd68b1643ac" /><Relationship Type="http://schemas.openxmlformats.org/officeDocument/2006/relationships/slide" Target="/ppt/slides/slide1.xml" Id="R819fa2f65a21443b" /><Relationship Type="http://schemas.openxmlformats.org/officeDocument/2006/relationships/slide" Target="/ppt/slides/slide2.xml" Id="R6ba1fe39ee9345e3" /><Relationship Type="http://schemas.openxmlformats.org/officeDocument/2006/relationships/slide" Target="/ppt/slides/slide3.xml" Id="R30a5c589bb604500" /><Relationship Type="http://schemas.openxmlformats.org/officeDocument/2006/relationships/slide" Target="/ppt/slides/slide4.xml" Id="R25bbb039e1fa409e" /><Relationship Type="http://schemas.openxmlformats.org/officeDocument/2006/relationships/slide" Target="/ppt/slides/slide5.xml" Id="R6f39410d91104aec" /><Relationship Type="http://schemas.openxmlformats.org/officeDocument/2006/relationships/slide" Target="/ppt/slides/slide6.xml" Id="R231917bf1d8a4023" /><Relationship Type="http://schemas.openxmlformats.org/officeDocument/2006/relationships/slide" Target="/ppt/slides/slide7.xml" Id="R3be025e6d6f8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1fd92abcd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3a8566b424c95" /><Relationship Type="http://schemas.openxmlformats.org/officeDocument/2006/relationships/theme" Target="/ppt/slideMasters/theme/theme1.xml" Id="Re480eba6ca1b45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83a8566b424c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addd6f124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a9ab9292846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83418d7ad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3ca90aece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1c02e24234c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cea2afc16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4bda93af244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AALAND AS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19 482 771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2 629 107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2 081 288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9 460 742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14 493 558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AASMUND AALAND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Engenes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08 13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988 950 548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AALAND AS</a:t>
            </a:r>
          </a:p>
        </p:txBody>
      </p:sp>
    </p:spTree>
  </p:cSld>
  <p:clrMapOvr>
    <a:masterClrMapping xmlns:a="http://schemas.openxmlformats.org/drawingml/2006/main"/>
  </p:clrMapOvr>
</p:sld>
</file>