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c3293e26c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115e0dd0d4d5c"/>
  </p:sldMasterIdLst>
  <p:sldIdLst>
    <p:sldId xmlns:r="http://schemas.openxmlformats.org/officeDocument/2006/relationships" id="256" r:id="R2e71e955b8804e45"/>
    <p:sldId xmlns:r="http://schemas.openxmlformats.org/officeDocument/2006/relationships" id="257" r:id="R93534ed7b66442fc"/>
    <p:sldId xmlns:r="http://schemas.openxmlformats.org/officeDocument/2006/relationships" id="258" r:id="Rf638dbc1a7424f04"/>
    <p:sldId xmlns:r="http://schemas.openxmlformats.org/officeDocument/2006/relationships" id="259" r:id="Rf43f10d8e9a949ea"/>
    <p:sldId xmlns:r="http://schemas.openxmlformats.org/officeDocument/2006/relationships" id="260" r:id="R9d7dfdae9fcd4393"/>
    <p:sldId xmlns:r="http://schemas.openxmlformats.org/officeDocument/2006/relationships" id="261" r:id="R946f80892f534ef6"/>
    <p:sldId xmlns:r="http://schemas.openxmlformats.org/officeDocument/2006/relationships" id="262" r:id="R037ae259b111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115e0dd0d4d5c" /><Relationship Type="http://schemas.openxmlformats.org/officeDocument/2006/relationships/slide" Target="/ppt/slides/slide1.xml" Id="R2e71e955b8804e45" /><Relationship Type="http://schemas.openxmlformats.org/officeDocument/2006/relationships/slide" Target="/ppt/slides/slide2.xml" Id="R93534ed7b66442fc" /><Relationship Type="http://schemas.openxmlformats.org/officeDocument/2006/relationships/slide" Target="/ppt/slides/slide3.xml" Id="Rf638dbc1a7424f04" /><Relationship Type="http://schemas.openxmlformats.org/officeDocument/2006/relationships/slide" Target="/ppt/slides/slide4.xml" Id="Rf43f10d8e9a949ea" /><Relationship Type="http://schemas.openxmlformats.org/officeDocument/2006/relationships/slide" Target="/ppt/slides/slide5.xml" Id="R9d7dfdae9fcd4393" /><Relationship Type="http://schemas.openxmlformats.org/officeDocument/2006/relationships/slide" Target="/ppt/slides/slide6.xml" Id="R946f80892f534ef6" /><Relationship Type="http://schemas.openxmlformats.org/officeDocument/2006/relationships/slide" Target="/ppt/slides/slide7.xml" Id="R037ae259b111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8f2ff66f7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419b4119439a" /><Relationship Type="http://schemas.openxmlformats.org/officeDocument/2006/relationships/theme" Target="/ppt/slideMasters/theme/theme1.xml" Id="R8a382a9e0212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5419b4119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c7c9014c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845d8c66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a9b60757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dae81b80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b8f86d6b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7470f362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514b6045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SØBY FRODE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