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49e0626a6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dddce45214cf4"/>
  </p:sldMasterIdLst>
  <p:sldIdLst>
    <p:sldId xmlns:r="http://schemas.openxmlformats.org/officeDocument/2006/relationships" id="256" r:id="R51e66886d77f4c7c"/>
    <p:sldId xmlns:r="http://schemas.openxmlformats.org/officeDocument/2006/relationships" id="257" r:id="Rb3455ad34eb141f0"/>
    <p:sldId xmlns:r="http://schemas.openxmlformats.org/officeDocument/2006/relationships" id="258" r:id="R35379572ae6f405d"/>
    <p:sldId xmlns:r="http://schemas.openxmlformats.org/officeDocument/2006/relationships" id="259" r:id="Rb115d9a5c9704a52"/>
    <p:sldId xmlns:r="http://schemas.openxmlformats.org/officeDocument/2006/relationships" id="260" r:id="R095a8a28a87f459f"/>
    <p:sldId xmlns:r="http://schemas.openxmlformats.org/officeDocument/2006/relationships" id="261" r:id="Ra5d810842f0c4cac"/>
    <p:sldId xmlns:r="http://schemas.openxmlformats.org/officeDocument/2006/relationships" id="262" r:id="R0273fd1ba60a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dddce45214cf4" /><Relationship Type="http://schemas.openxmlformats.org/officeDocument/2006/relationships/slide" Target="/ppt/slides/slide1.xml" Id="R51e66886d77f4c7c" /><Relationship Type="http://schemas.openxmlformats.org/officeDocument/2006/relationships/slide" Target="/ppt/slides/slide2.xml" Id="Rb3455ad34eb141f0" /><Relationship Type="http://schemas.openxmlformats.org/officeDocument/2006/relationships/slide" Target="/ppt/slides/slide3.xml" Id="R35379572ae6f405d" /><Relationship Type="http://schemas.openxmlformats.org/officeDocument/2006/relationships/slide" Target="/ppt/slides/slide4.xml" Id="Rb115d9a5c9704a52" /><Relationship Type="http://schemas.openxmlformats.org/officeDocument/2006/relationships/slide" Target="/ppt/slides/slide5.xml" Id="R095a8a28a87f459f" /><Relationship Type="http://schemas.openxmlformats.org/officeDocument/2006/relationships/slide" Target="/ppt/slides/slide6.xml" Id="Ra5d810842f0c4cac" /><Relationship Type="http://schemas.openxmlformats.org/officeDocument/2006/relationships/slide" Target="/ppt/slides/slide7.xml" Id="R0273fd1ba60a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29c6a20c5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8324023bf4213" /><Relationship Type="http://schemas.openxmlformats.org/officeDocument/2006/relationships/theme" Target="/ppt/slideMasters/theme/theme1.xml" Id="R2422c8bfde6d40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8324023bf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4026088a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1d32fe8747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9c5099b6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ff4652ab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cedb69cbe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7ecec59e7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c75fea666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MANTICORE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MANTICORE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KNUT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ANNE BJØRGE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HÅKON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SOLVEIG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988 945 145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