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abd677e700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5f542885664542"/>
  </p:sldMasterIdLst>
  <p:sldIdLst>
    <p:sldId xmlns:r="http://schemas.openxmlformats.org/officeDocument/2006/relationships" id="256" r:id="R7dab1c952e0f479b"/>
    <p:sldId xmlns:r="http://schemas.openxmlformats.org/officeDocument/2006/relationships" id="257" r:id="R4bd55b56ee1542e8"/>
    <p:sldId xmlns:r="http://schemas.openxmlformats.org/officeDocument/2006/relationships" id="258" r:id="Rcbce8c4c1ee7406c"/>
    <p:sldId xmlns:r="http://schemas.openxmlformats.org/officeDocument/2006/relationships" id="259" r:id="R071e976afc8c47ba"/>
    <p:sldId xmlns:r="http://schemas.openxmlformats.org/officeDocument/2006/relationships" id="260" r:id="R4b896920559b4b47"/>
    <p:sldId xmlns:r="http://schemas.openxmlformats.org/officeDocument/2006/relationships" id="261" r:id="Reb17146f315547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5f542885664542" /><Relationship Type="http://schemas.openxmlformats.org/officeDocument/2006/relationships/slide" Target="/ppt/slides/slide1.xml" Id="R7dab1c952e0f479b" /><Relationship Type="http://schemas.openxmlformats.org/officeDocument/2006/relationships/slide" Target="/ppt/slides/slide2.xml" Id="R4bd55b56ee1542e8" /><Relationship Type="http://schemas.openxmlformats.org/officeDocument/2006/relationships/slide" Target="/ppt/slides/slide3.xml" Id="Rcbce8c4c1ee7406c" /><Relationship Type="http://schemas.openxmlformats.org/officeDocument/2006/relationships/slide" Target="/ppt/slides/slide4.xml" Id="R071e976afc8c47ba" /><Relationship Type="http://schemas.openxmlformats.org/officeDocument/2006/relationships/slide" Target="/ppt/slides/slide5.xml" Id="R4b896920559b4b47" /><Relationship Type="http://schemas.openxmlformats.org/officeDocument/2006/relationships/slide" Target="/ppt/slides/slide6.xml" Id="Reb17146f315547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1d1cf6ab14f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18a8dea546f4" /><Relationship Type="http://schemas.openxmlformats.org/officeDocument/2006/relationships/theme" Target="/ppt/slideMasters/theme/theme1.xml" Id="R1e9c67044a81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9b18a8dea546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a41a94ec4b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67003e0e741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4d54621c2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5b437b1c347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14f5eb24f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4598025de4f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MANTICORE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Nordkronen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988 945 145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MANTICORE AS</a:t>
            </a:r>
          </a:p>
        </p:txBody>
      </p:sp>
    </p:spTree>
  </p:cSld>
  <p:clrMapOvr>
    <a:masterClrMapping xmlns:a="http://schemas.openxmlformats.org/drawingml/2006/main"/>
  </p:clrMapOvr>
</p:sld>
</file>