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12b652c61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6080d41a24b4a"/>
  </p:sldMasterIdLst>
  <p:sldIdLst>
    <p:sldId xmlns:r="http://schemas.openxmlformats.org/officeDocument/2006/relationships" id="256" r:id="Rbff0890b9f384032"/>
    <p:sldId xmlns:r="http://schemas.openxmlformats.org/officeDocument/2006/relationships" id="257" r:id="R88de5ab7b8c248f2"/>
    <p:sldId xmlns:r="http://schemas.openxmlformats.org/officeDocument/2006/relationships" id="258" r:id="Rfe1ebcbfe0d34193"/>
    <p:sldId xmlns:r="http://schemas.openxmlformats.org/officeDocument/2006/relationships" id="259" r:id="R17dcd9ae2afe4798"/>
    <p:sldId xmlns:r="http://schemas.openxmlformats.org/officeDocument/2006/relationships" id="260" r:id="Rf5579f5948904dc1"/>
    <p:sldId xmlns:r="http://schemas.openxmlformats.org/officeDocument/2006/relationships" id="261" r:id="Rf09764e57ea14adf"/>
    <p:sldId xmlns:r="http://schemas.openxmlformats.org/officeDocument/2006/relationships" id="262" r:id="Re3ad9531780b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6080d41a24b4a" /><Relationship Type="http://schemas.openxmlformats.org/officeDocument/2006/relationships/slide" Target="/ppt/slides/slide1.xml" Id="Rbff0890b9f384032" /><Relationship Type="http://schemas.openxmlformats.org/officeDocument/2006/relationships/slide" Target="/ppt/slides/slide2.xml" Id="R88de5ab7b8c248f2" /><Relationship Type="http://schemas.openxmlformats.org/officeDocument/2006/relationships/slide" Target="/ppt/slides/slide3.xml" Id="Rfe1ebcbfe0d34193" /><Relationship Type="http://schemas.openxmlformats.org/officeDocument/2006/relationships/slide" Target="/ppt/slides/slide4.xml" Id="R17dcd9ae2afe4798" /><Relationship Type="http://schemas.openxmlformats.org/officeDocument/2006/relationships/slide" Target="/ppt/slides/slide5.xml" Id="Rf5579f5948904dc1" /><Relationship Type="http://schemas.openxmlformats.org/officeDocument/2006/relationships/slide" Target="/ppt/slides/slide6.xml" Id="Rf09764e57ea14adf" /><Relationship Type="http://schemas.openxmlformats.org/officeDocument/2006/relationships/slide" Target="/ppt/slides/slide7.xml" Id="Re3ad9531780b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e2f3fe4f5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939dcbcd4498" /><Relationship Type="http://schemas.openxmlformats.org/officeDocument/2006/relationships/theme" Target="/ppt/slideMasters/theme/theme1.xml" Id="Rc315fc2801f5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c939dcbcd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e9df149f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ef6bb951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e7802842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6bddd439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5242147f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0359080c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ad8165db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