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57cf42ea3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cca8135814657"/>
  </p:sldMasterIdLst>
  <p:sldIdLst>
    <p:sldId xmlns:r="http://schemas.openxmlformats.org/officeDocument/2006/relationships" id="256" r:id="Ra8e5d2c76d1f481c"/>
    <p:sldId xmlns:r="http://schemas.openxmlformats.org/officeDocument/2006/relationships" id="257" r:id="R80ff81240cdd4fcd"/>
    <p:sldId xmlns:r="http://schemas.openxmlformats.org/officeDocument/2006/relationships" id="258" r:id="R1d8954549b2a4037"/>
    <p:sldId xmlns:r="http://schemas.openxmlformats.org/officeDocument/2006/relationships" id="259" r:id="R80d079f9306647b8"/>
    <p:sldId xmlns:r="http://schemas.openxmlformats.org/officeDocument/2006/relationships" id="260" r:id="Rccab5b45f20b44dd"/>
    <p:sldId xmlns:r="http://schemas.openxmlformats.org/officeDocument/2006/relationships" id="261" r:id="R12e7d90dd0a94fd6"/>
    <p:sldId xmlns:r="http://schemas.openxmlformats.org/officeDocument/2006/relationships" id="262" r:id="R2bd16235f089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cca8135814657" /><Relationship Type="http://schemas.openxmlformats.org/officeDocument/2006/relationships/slide" Target="/ppt/slides/slide1.xml" Id="Ra8e5d2c76d1f481c" /><Relationship Type="http://schemas.openxmlformats.org/officeDocument/2006/relationships/slide" Target="/ppt/slides/slide2.xml" Id="R80ff81240cdd4fcd" /><Relationship Type="http://schemas.openxmlformats.org/officeDocument/2006/relationships/slide" Target="/ppt/slides/slide3.xml" Id="R1d8954549b2a4037" /><Relationship Type="http://schemas.openxmlformats.org/officeDocument/2006/relationships/slide" Target="/ppt/slides/slide4.xml" Id="R80d079f9306647b8" /><Relationship Type="http://schemas.openxmlformats.org/officeDocument/2006/relationships/slide" Target="/ppt/slides/slide5.xml" Id="Rccab5b45f20b44dd" /><Relationship Type="http://schemas.openxmlformats.org/officeDocument/2006/relationships/slide" Target="/ppt/slides/slide6.xml" Id="R12e7d90dd0a94fd6" /><Relationship Type="http://schemas.openxmlformats.org/officeDocument/2006/relationships/slide" Target="/ppt/slides/slide7.xml" Id="R2bd16235f089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13969cb9f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0d7c8ff64811" /><Relationship Type="http://schemas.openxmlformats.org/officeDocument/2006/relationships/theme" Target="/ppt/slideMasters/theme/theme1.xml" Id="R0980d3fdeffa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b0d7c8ff6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36442b2c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8357d791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ee329e226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95442736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30564568a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f4084b38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245324d7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CARL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