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942f17dd1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800a623a64eaa"/>
  </p:sldMasterIdLst>
  <p:sldIdLst>
    <p:sldId xmlns:r="http://schemas.openxmlformats.org/officeDocument/2006/relationships" id="256" r:id="R98f763a043714c0f"/>
    <p:sldId xmlns:r="http://schemas.openxmlformats.org/officeDocument/2006/relationships" id="257" r:id="R7c2a1306bdb84d07"/>
    <p:sldId xmlns:r="http://schemas.openxmlformats.org/officeDocument/2006/relationships" id="258" r:id="R6a74b2b5ccee4067"/>
    <p:sldId xmlns:r="http://schemas.openxmlformats.org/officeDocument/2006/relationships" id="259" r:id="Rb789ace040c74f39"/>
    <p:sldId xmlns:r="http://schemas.openxmlformats.org/officeDocument/2006/relationships" id="260" r:id="R7a12b22726cc435e"/>
    <p:sldId xmlns:r="http://schemas.openxmlformats.org/officeDocument/2006/relationships" id="261" r:id="R0564447e55e24d59"/>
    <p:sldId xmlns:r="http://schemas.openxmlformats.org/officeDocument/2006/relationships" id="262" r:id="R30d531866fa2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800a623a64eaa" /><Relationship Type="http://schemas.openxmlformats.org/officeDocument/2006/relationships/slide" Target="/ppt/slides/slide1.xml" Id="R98f763a043714c0f" /><Relationship Type="http://schemas.openxmlformats.org/officeDocument/2006/relationships/slide" Target="/ppt/slides/slide2.xml" Id="R7c2a1306bdb84d07" /><Relationship Type="http://schemas.openxmlformats.org/officeDocument/2006/relationships/slide" Target="/ppt/slides/slide3.xml" Id="R6a74b2b5ccee4067" /><Relationship Type="http://schemas.openxmlformats.org/officeDocument/2006/relationships/slide" Target="/ppt/slides/slide4.xml" Id="Rb789ace040c74f39" /><Relationship Type="http://schemas.openxmlformats.org/officeDocument/2006/relationships/slide" Target="/ppt/slides/slide5.xml" Id="R7a12b22726cc435e" /><Relationship Type="http://schemas.openxmlformats.org/officeDocument/2006/relationships/slide" Target="/ppt/slides/slide6.xml" Id="R0564447e55e24d59" /><Relationship Type="http://schemas.openxmlformats.org/officeDocument/2006/relationships/slide" Target="/ppt/slides/slide7.xml" Id="R30d531866fa2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8db6843bc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6e5ed109e4509" /><Relationship Type="http://schemas.openxmlformats.org/officeDocument/2006/relationships/theme" Target="/ppt/slideMasters/theme/theme1.xml" Id="R4e1931344b3642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6e5ed109e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b311247ca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b727a0303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4cb64ac58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c42951d4f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6981a3766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8cf65dde94e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ff27d5680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INVESTERING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846 090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−885 168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31 883 828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51 485 817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ODDVAR MEYER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Fagerstrandveien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988 937 436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INVESTERING AS</a:t>
            </a:r>
          </a:p>
        </p:txBody>
      </p:sp>
    </p:spTree>
  </p:cSld>
  <p:clrMapOvr>
    <a:masterClrMapping xmlns:a="http://schemas.openxmlformats.org/drawingml/2006/main"/>
  </p:clrMapOvr>
</p:sld>
</file>