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abb4055c5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b03fbb0ab47b6"/>
  </p:sldMasterIdLst>
  <p:sldIdLst>
    <p:sldId xmlns:r="http://schemas.openxmlformats.org/officeDocument/2006/relationships" id="256" r:id="Rfe4bb41c9e6d46e2"/>
    <p:sldId xmlns:r="http://schemas.openxmlformats.org/officeDocument/2006/relationships" id="257" r:id="R30b44dde1c834cd9"/>
    <p:sldId xmlns:r="http://schemas.openxmlformats.org/officeDocument/2006/relationships" id="258" r:id="Rdb764f0a9e6e4f05"/>
    <p:sldId xmlns:r="http://schemas.openxmlformats.org/officeDocument/2006/relationships" id="259" r:id="R6815707f37884283"/>
    <p:sldId xmlns:r="http://schemas.openxmlformats.org/officeDocument/2006/relationships" id="260" r:id="Re158b36295884486"/>
    <p:sldId xmlns:r="http://schemas.openxmlformats.org/officeDocument/2006/relationships" id="261" r:id="Re801993448d94a23"/>
    <p:sldId xmlns:r="http://schemas.openxmlformats.org/officeDocument/2006/relationships" id="262" r:id="R964457e67dce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b03fbb0ab47b6" /><Relationship Type="http://schemas.openxmlformats.org/officeDocument/2006/relationships/slide" Target="/ppt/slides/slide1.xml" Id="Rfe4bb41c9e6d46e2" /><Relationship Type="http://schemas.openxmlformats.org/officeDocument/2006/relationships/slide" Target="/ppt/slides/slide2.xml" Id="R30b44dde1c834cd9" /><Relationship Type="http://schemas.openxmlformats.org/officeDocument/2006/relationships/slide" Target="/ppt/slides/slide3.xml" Id="Rdb764f0a9e6e4f05" /><Relationship Type="http://schemas.openxmlformats.org/officeDocument/2006/relationships/slide" Target="/ppt/slides/slide4.xml" Id="R6815707f37884283" /><Relationship Type="http://schemas.openxmlformats.org/officeDocument/2006/relationships/slide" Target="/ppt/slides/slide5.xml" Id="Re158b36295884486" /><Relationship Type="http://schemas.openxmlformats.org/officeDocument/2006/relationships/slide" Target="/ppt/slides/slide6.xml" Id="Re801993448d94a23" /><Relationship Type="http://schemas.openxmlformats.org/officeDocument/2006/relationships/slide" Target="/ppt/slides/slide7.xml" Id="R964457e67dce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48180b435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889052834957" /><Relationship Type="http://schemas.openxmlformats.org/officeDocument/2006/relationships/theme" Target="/ppt/slideMasters/theme/theme1.xml" Id="Rff315b2c8874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a88905283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c8cc0841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bd795e769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2b669032d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2957032f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6e1b4958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7966f3d9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a8c9e903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BRÅTEN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BRÅTEN REGNSKAP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vidar@abras.no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988 936 987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BRÅTEN REGNSKAP AS</a:t>
            </a:r>
          </a:p>
        </p:txBody>
      </p:sp>
    </p:spTree>
  </p:cSld>
  <p:clrMapOvr>
    <a:masterClrMapping xmlns:a="http://schemas.openxmlformats.org/drawingml/2006/main"/>
  </p:clrMapOvr>
</p:sld>
</file>