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98823de63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9293684db4650"/>
  </p:sldMasterIdLst>
  <p:sldIdLst>
    <p:sldId xmlns:r="http://schemas.openxmlformats.org/officeDocument/2006/relationships" id="256" r:id="R727a09483cc74244"/>
    <p:sldId xmlns:r="http://schemas.openxmlformats.org/officeDocument/2006/relationships" id="257" r:id="R8ef485c0d1cf42c0"/>
    <p:sldId xmlns:r="http://schemas.openxmlformats.org/officeDocument/2006/relationships" id="258" r:id="R69e79b6eb55a4cf3"/>
    <p:sldId xmlns:r="http://schemas.openxmlformats.org/officeDocument/2006/relationships" id="259" r:id="R5c8d484fbcfe4b95"/>
    <p:sldId xmlns:r="http://schemas.openxmlformats.org/officeDocument/2006/relationships" id="260" r:id="Ra4cff17570164a48"/>
    <p:sldId xmlns:r="http://schemas.openxmlformats.org/officeDocument/2006/relationships" id="261" r:id="R5b17020e99ce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9293684db4650" /><Relationship Type="http://schemas.openxmlformats.org/officeDocument/2006/relationships/slide" Target="/ppt/slides/slide1.xml" Id="R727a09483cc74244" /><Relationship Type="http://schemas.openxmlformats.org/officeDocument/2006/relationships/slide" Target="/ppt/slides/slide2.xml" Id="R8ef485c0d1cf42c0" /><Relationship Type="http://schemas.openxmlformats.org/officeDocument/2006/relationships/slide" Target="/ppt/slides/slide3.xml" Id="R69e79b6eb55a4cf3" /><Relationship Type="http://schemas.openxmlformats.org/officeDocument/2006/relationships/slide" Target="/ppt/slides/slide4.xml" Id="R5c8d484fbcfe4b95" /><Relationship Type="http://schemas.openxmlformats.org/officeDocument/2006/relationships/slide" Target="/ppt/slides/slide5.xml" Id="Ra4cff17570164a48" /><Relationship Type="http://schemas.openxmlformats.org/officeDocument/2006/relationships/slide" Target="/ppt/slides/slide6.xml" Id="R5b17020e99ce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e1baba1fb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a685a74e4a74" /><Relationship Type="http://schemas.openxmlformats.org/officeDocument/2006/relationships/theme" Target="/ppt/slideMasters/theme/theme1.xml" Id="Rb880e924796b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0a685a74e4a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fda165941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076c99246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f4383828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09f33dad2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725a27e9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539b981a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JIVANMUKTA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JIVANMUKTA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27 829 174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63 872 993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93 069 321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Avaldsnesgata 95B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988 934 984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