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38ef9b87cf4d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b7a7e13cd54b1a"/>
  </p:sldMasterIdLst>
  <p:sldIdLst>
    <p:sldId xmlns:r="http://schemas.openxmlformats.org/officeDocument/2006/relationships" id="256" r:id="Rbd45ecbf812e418d"/>
    <p:sldId xmlns:r="http://schemas.openxmlformats.org/officeDocument/2006/relationships" id="257" r:id="R5a69d0cc2181484b"/>
    <p:sldId xmlns:r="http://schemas.openxmlformats.org/officeDocument/2006/relationships" id="258" r:id="R8d72ab51dc2e4454"/>
    <p:sldId xmlns:r="http://schemas.openxmlformats.org/officeDocument/2006/relationships" id="259" r:id="Rb4d535c9108041ed"/>
    <p:sldId xmlns:r="http://schemas.openxmlformats.org/officeDocument/2006/relationships" id="260" r:id="R9da9bd02cb954952"/>
    <p:sldId xmlns:r="http://schemas.openxmlformats.org/officeDocument/2006/relationships" id="261" r:id="R5f8600d65c6d49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b7a7e13cd54b1a" /><Relationship Type="http://schemas.openxmlformats.org/officeDocument/2006/relationships/slide" Target="/ppt/slides/slide1.xml" Id="Rbd45ecbf812e418d" /><Relationship Type="http://schemas.openxmlformats.org/officeDocument/2006/relationships/slide" Target="/ppt/slides/slide2.xml" Id="R5a69d0cc2181484b" /><Relationship Type="http://schemas.openxmlformats.org/officeDocument/2006/relationships/slide" Target="/ppt/slides/slide3.xml" Id="R8d72ab51dc2e4454" /><Relationship Type="http://schemas.openxmlformats.org/officeDocument/2006/relationships/slide" Target="/ppt/slides/slide4.xml" Id="Rb4d535c9108041ed" /><Relationship Type="http://schemas.openxmlformats.org/officeDocument/2006/relationships/slide" Target="/ppt/slides/slide5.xml" Id="R9da9bd02cb954952" /><Relationship Type="http://schemas.openxmlformats.org/officeDocument/2006/relationships/slide" Target="/ppt/slides/slide6.xml" Id="R5f8600d65c6d49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dab6c9e81d45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629f9115374a12" /><Relationship Type="http://schemas.openxmlformats.org/officeDocument/2006/relationships/theme" Target="/ppt/slideMasters/theme/theme1.xml" Id="R23dbca49babb4c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629f9115374a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7998558e6442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5fe0ab81794b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0a7e9b1cb745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b833ce994c443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505a0b8b774b9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554febce824a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JIVANMUKTA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JIVANMUKTA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JIVANMUKTA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JIVANMUKTA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JIVANMUKTA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JIVANMUKTA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Avaldsnesgata 95B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4014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988 934 984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JIVANMUKTA AS</a:t>
            </a:r>
          </a:p>
        </p:txBody>
      </p:sp>
    </p:spTree>
  </p:cSld>
  <p:clrMapOvr>
    <a:masterClrMapping xmlns:a="http://schemas.openxmlformats.org/drawingml/2006/main"/>
  </p:clrMapOvr>
</p:sld>
</file>