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c743a265346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fc3a6db0fd43dc"/>
  </p:sldMasterIdLst>
  <p:sldIdLst>
    <p:sldId xmlns:r="http://schemas.openxmlformats.org/officeDocument/2006/relationships" id="256" r:id="R004f498e7c524399"/>
    <p:sldId xmlns:r="http://schemas.openxmlformats.org/officeDocument/2006/relationships" id="257" r:id="R8a42223fac314890"/>
    <p:sldId xmlns:r="http://schemas.openxmlformats.org/officeDocument/2006/relationships" id="258" r:id="R8ebfd84fa1954b50"/>
    <p:sldId xmlns:r="http://schemas.openxmlformats.org/officeDocument/2006/relationships" id="259" r:id="Re557776fc0854c61"/>
    <p:sldId xmlns:r="http://schemas.openxmlformats.org/officeDocument/2006/relationships" id="260" r:id="R330d3b7f01d3423b"/>
    <p:sldId xmlns:r="http://schemas.openxmlformats.org/officeDocument/2006/relationships" id="261" r:id="Rb8ebd2ff93704eaa"/>
    <p:sldId xmlns:r="http://schemas.openxmlformats.org/officeDocument/2006/relationships" id="262" r:id="Ra6b294f51cef46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c3a6db0fd43dc" /><Relationship Type="http://schemas.openxmlformats.org/officeDocument/2006/relationships/slide" Target="/ppt/slides/slide1.xml" Id="R004f498e7c524399" /><Relationship Type="http://schemas.openxmlformats.org/officeDocument/2006/relationships/slide" Target="/ppt/slides/slide2.xml" Id="R8a42223fac314890" /><Relationship Type="http://schemas.openxmlformats.org/officeDocument/2006/relationships/slide" Target="/ppt/slides/slide3.xml" Id="R8ebfd84fa1954b50" /><Relationship Type="http://schemas.openxmlformats.org/officeDocument/2006/relationships/slide" Target="/ppt/slides/slide4.xml" Id="Re557776fc0854c61" /><Relationship Type="http://schemas.openxmlformats.org/officeDocument/2006/relationships/slide" Target="/ppt/slides/slide5.xml" Id="R330d3b7f01d3423b" /><Relationship Type="http://schemas.openxmlformats.org/officeDocument/2006/relationships/slide" Target="/ppt/slides/slide6.xml" Id="Rb8ebd2ff93704eaa" /><Relationship Type="http://schemas.openxmlformats.org/officeDocument/2006/relationships/slide" Target="/ppt/slides/slide7.xml" Id="Ra6b294f51cef46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72b44eac246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fb4d1dacc461e" /><Relationship Type="http://schemas.openxmlformats.org/officeDocument/2006/relationships/theme" Target="/ppt/slideMasters/theme/theme1.xml" Id="Rfc2eae7c3d0e4b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fb4d1dacc46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e7901508c40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0f9cdb6b243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10cccf025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6b34278fd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2c97db61546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ce9daa20544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3a73a001740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 HOLDING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7 882 051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42 764 681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48 245 175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NOTTO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Lindebergveien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TN HOLDING AS</a:t>
            </a:r>
          </a:p>
        </p:txBody>
      </p:sp>
    </p:spTree>
  </p:cSld>
  <p:clrMapOvr>
    <a:masterClrMapping xmlns:a="http://schemas.openxmlformats.org/drawingml/2006/main"/>
  </p:clrMapOvr>
</p:sld>
</file>