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ae2518f3484a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92a2e6c823435a"/>
  </p:sldMasterIdLst>
  <p:sldIdLst>
    <p:sldId xmlns:r="http://schemas.openxmlformats.org/officeDocument/2006/relationships" id="256" r:id="R6a7f7882196a47e4"/>
    <p:sldId xmlns:r="http://schemas.openxmlformats.org/officeDocument/2006/relationships" id="257" r:id="R2c4a7d482e3e487b"/>
    <p:sldId xmlns:r="http://schemas.openxmlformats.org/officeDocument/2006/relationships" id="258" r:id="Rce301a59810c48c8"/>
    <p:sldId xmlns:r="http://schemas.openxmlformats.org/officeDocument/2006/relationships" id="259" r:id="Rd764d61730514210"/>
    <p:sldId xmlns:r="http://schemas.openxmlformats.org/officeDocument/2006/relationships" id="260" r:id="Re7173392c83b41e4"/>
    <p:sldId xmlns:r="http://schemas.openxmlformats.org/officeDocument/2006/relationships" id="261" r:id="R8d78359da7de4f42"/>
    <p:sldId xmlns:r="http://schemas.openxmlformats.org/officeDocument/2006/relationships" id="262" r:id="R3924ef2af1a946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92a2e6c823435a" /><Relationship Type="http://schemas.openxmlformats.org/officeDocument/2006/relationships/slide" Target="/ppt/slides/slide1.xml" Id="R6a7f7882196a47e4" /><Relationship Type="http://schemas.openxmlformats.org/officeDocument/2006/relationships/slide" Target="/ppt/slides/slide2.xml" Id="R2c4a7d482e3e487b" /><Relationship Type="http://schemas.openxmlformats.org/officeDocument/2006/relationships/slide" Target="/ppt/slides/slide3.xml" Id="Rce301a59810c48c8" /><Relationship Type="http://schemas.openxmlformats.org/officeDocument/2006/relationships/slide" Target="/ppt/slides/slide4.xml" Id="Rd764d61730514210" /><Relationship Type="http://schemas.openxmlformats.org/officeDocument/2006/relationships/slide" Target="/ppt/slides/slide5.xml" Id="Re7173392c83b41e4" /><Relationship Type="http://schemas.openxmlformats.org/officeDocument/2006/relationships/slide" Target="/ppt/slides/slide6.xml" Id="R8d78359da7de4f42" /><Relationship Type="http://schemas.openxmlformats.org/officeDocument/2006/relationships/slide" Target="/ppt/slides/slide7.xml" Id="R3924ef2af1a946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c59abbb83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634ed91fab416c" /><Relationship Type="http://schemas.openxmlformats.org/officeDocument/2006/relationships/theme" Target="/ppt/slideMasters/theme/theme1.xml" Id="Rd11e237dafed4f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634ed91fab41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c91585bfd2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5abff16a349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8014fbbfd43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7989ff22648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22f87ec897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4ae7156074c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79de031d740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HEGU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HEGU AS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−373 121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1 677 196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27 788 902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27 793 025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GJØSÆTER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Rustungvegen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5416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988 929 751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HEGU AS</a:t>
            </a:r>
          </a:p>
        </p:txBody>
      </p:sp>
    </p:spTree>
  </p:cSld>
  <p:clrMapOvr>
    <a:masterClrMapping xmlns:a="http://schemas.openxmlformats.org/drawingml/2006/main"/>
  </p:clrMapOvr>
</p:sld>
</file>