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2e835418cf48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4ec9bea03f49f9"/>
  </p:sldMasterIdLst>
  <p:sldIdLst>
    <p:sldId xmlns:r="http://schemas.openxmlformats.org/officeDocument/2006/relationships" id="256" r:id="Ra6d01bf3d5344cf0"/>
    <p:sldId xmlns:r="http://schemas.openxmlformats.org/officeDocument/2006/relationships" id="257" r:id="Rdb7b901e05c247ed"/>
    <p:sldId xmlns:r="http://schemas.openxmlformats.org/officeDocument/2006/relationships" id="258" r:id="Re6be2bc87d4b4736"/>
    <p:sldId xmlns:r="http://schemas.openxmlformats.org/officeDocument/2006/relationships" id="259" r:id="Rb61b487e63d749c7"/>
    <p:sldId xmlns:r="http://schemas.openxmlformats.org/officeDocument/2006/relationships" id="260" r:id="R756cbd47cc664edb"/>
    <p:sldId xmlns:r="http://schemas.openxmlformats.org/officeDocument/2006/relationships" id="261" r:id="Ra079b23bce7045aa"/>
    <p:sldId xmlns:r="http://schemas.openxmlformats.org/officeDocument/2006/relationships" id="262" r:id="R4cb5b34bef3a4b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ec9bea03f49f9" /><Relationship Type="http://schemas.openxmlformats.org/officeDocument/2006/relationships/slide" Target="/ppt/slides/slide1.xml" Id="Ra6d01bf3d5344cf0" /><Relationship Type="http://schemas.openxmlformats.org/officeDocument/2006/relationships/slide" Target="/ppt/slides/slide2.xml" Id="Rdb7b901e05c247ed" /><Relationship Type="http://schemas.openxmlformats.org/officeDocument/2006/relationships/slide" Target="/ppt/slides/slide3.xml" Id="Re6be2bc87d4b4736" /><Relationship Type="http://schemas.openxmlformats.org/officeDocument/2006/relationships/slide" Target="/ppt/slides/slide4.xml" Id="Rb61b487e63d749c7" /><Relationship Type="http://schemas.openxmlformats.org/officeDocument/2006/relationships/slide" Target="/ppt/slides/slide5.xml" Id="R756cbd47cc664edb" /><Relationship Type="http://schemas.openxmlformats.org/officeDocument/2006/relationships/slide" Target="/ppt/slides/slide6.xml" Id="Ra079b23bce7045aa" /><Relationship Type="http://schemas.openxmlformats.org/officeDocument/2006/relationships/slide" Target="/ppt/slides/slide7.xml" Id="R4cb5b34bef3a4b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e49f845d444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d51db80a5478a" /><Relationship Type="http://schemas.openxmlformats.org/officeDocument/2006/relationships/theme" Target="/ppt/slideMasters/theme/theme1.xml" Id="R8eb0540650e34c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ad51db80a547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f0a8e6beb47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398cb0b3045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e2607a76845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ea97f94b04d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f9d6ca00a4a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f92f5fa3345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230c687f444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KULINGEN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28 784 876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116 612 339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117 546 867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EGIL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KARL ANDREAS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SVEIN KOLØEN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KOLØEN JUSTINE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