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f2269921f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ad659639f4b8d"/>
  </p:sldMasterIdLst>
  <p:sldIdLst>
    <p:sldId xmlns:r="http://schemas.openxmlformats.org/officeDocument/2006/relationships" id="256" r:id="R92ce853a76374aa4"/>
    <p:sldId xmlns:r="http://schemas.openxmlformats.org/officeDocument/2006/relationships" id="257" r:id="Rc0127ba4a00947e8"/>
    <p:sldId xmlns:r="http://schemas.openxmlformats.org/officeDocument/2006/relationships" id="258" r:id="R4be08f817a954b63"/>
    <p:sldId xmlns:r="http://schemas.openxmlformats.org/officeDocument/2006/relationships" id="259" r:id="Raadb652f2f7147b4"/>
    <p:sldId xmlns:r="http://schemas.openxmlformats.org/officeDocument/2006/relationships" id="260" r:id="Re20720a985f84352"/>
    <p:sldId xmlns:r="http://schemas.openxmlformats.org/officeDocument/2006/relationships" id="261" r:id="R29dc674a81c3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ad659639f4b8d" /><Relationship Type="http://schemas.openxmlformats.org/officeDocument/2006/relationships/slide" Target="/ppt/slides/slide1.xml" Id="R92ce853a76374aa4" /><Relationship Type="http://schemas.openxmlformats.org/officeDocument/2006/relationships/slide" Target="/ppt/slides/slide2.xml" Id="Rc0127ba4a00947e8" /><Relationship Type="http://schemas.openxmlformats.org/officeDocument/2006/relationships/slide" Target="/ppt/slides/slide3.xml" Id="R4be08f817a954b63" /><Relationship Type="http://schemas.openxmlformats.org/officeDocument/2006/relationships/slide" Target="/ppt/slides/slide4.xml" Id="Raadb652f2f7147b4" /><Relationship Type="http://schemas.openxmlformats.org/officeDocument/2006/relationships/slide" Target="/ppt/slides/slide5.xml" Id="Re20720a985f84352" /><Relationship Type="http://schemas.openxmlformats.org/officeDocument/2006/relationships/slide" Target="/ppt/slides/slide6.xml" Id="R29dc674a81c3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5da5c2f4c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87857d9614a78" /><Relationship Type="http://schemas.openxmlformats.org/officeDocument/2006/relationships/theme" Target="/ppt/slideMasters/theme/theme1.xml" Id="R60e6002ce011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87857d961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702bb3430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36513de1e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2dfb5118f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bc40a2175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405601fc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d1d611d2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