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4b08055f4d46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e573988732429b"/>
  </p:sldMasterIdLst>
  <p:sldIdLst>
    <p:sldId xmlns:r="http://schemas.openxmlformats.org/officeDocument/2006/relationships" id="256" r:id="R116b604a3cc74c83"/>
    <p:sldId xmlns:r="http://schemas.openxmlformats.org/officeDocument/2006/relationships" id="257" r:id="Rd917ff2ae5ae4468"/>
    <p:sldId xmlns:r="http://schemas.openxmlformats.org/officeDocument/2006/relationships" id="258" r:id="R2b9731229cdd4eff"/>
    <p:sldId xmlns:r="http://schemas.openxmlformats.org/officeDocument/2006/relationships" id="259" r:id="Re4268b21543249e3"/>
    <p:sldId xmlns:r="http://schemas.openxmlformats.org/officeDocument/2006/relationships" id="260" r:id="R6f10db8eab09403d"/>
    <p:sldId xmlns:r="http://schemas.openxmlformats.org/officeDocument/2006/relationships" id="261" r:id="R51c2e19edeeb4631"/>
    <p:sldId xmlns:r="http://schemas.openxmlformats.org/officeDocument/2006/relationships" id="262" r:id="Ra46f7a83c3ee4d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573988732429b" /><Relationship Type="http://schemas.openxmlformats.org/officeDocument/2006/relationships/slide" Target="/ppt/slides/slide1.xml" Id="R116b604a3cc74c83" /><Relationship Type="http://schemas.openxmlformats.org/officeDocument/2006/relationships/slide" Target="/ppt/slides/slide2.xml" Id="Rd917ff2ae5ae4468" /><Relationship Type="http://schemas.openxmlformats.org/officeDocument/2006/relationships/slide" Target="/ppt/slides/slide3.xml" Id="R2b9731229cdd4eff" /><Relationship Type="http://schemas.openxmlformats.org/officeDocument/2006/relationships/slide" Target="/ppt/slides/slide4.xml" Id="Re4268b21543249e3" /><Relationship Type="http://schemas.openxmlformats.org/officeDocument/2006/relationships/slide" Target="/ppt/slides/slide5.xml" Id="R6f10db8eab09403d" /><Relationship Type="http://schemas.openxmlformats.org/officeDocument/2006/relationships/slide" Target="/ppt/slides/slide6.xml" Id="R51c2e19edeeb4631" /><Relationship Type="http://schemas.openxmlformats.org/officeDocument/2006/relationships/slide" Target="/ppt/slides/slide7.xml" Id="Ra46f7a83c3ee4d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005e6593a4e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02d704af74374" /><Relationship Type="http://schemas.openxmlformats.org/officeDocument/2006/relationships/theme" Target="/ppt/slideMasters/theme/theme1.xml" Id="Rf4967aa74e1844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102d704af743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5b5f2438e4c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c1098b09141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d205e86bc41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34a2a04a24f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886b5d71341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43ab646954f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1985aabb045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DIRECTMARKETING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DIRECTMARKETING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37 526 870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36 137 904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82 858 190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540 967 112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545 385 484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ERIK LANGTVEDT KARLSEN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KARI-ANNE LIEN KARLSEN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988 926 736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