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4cc6d3e34846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f96603c1604c5f"/>
  </p:sldMasterIdLst>
  <p:sldIdLst>
    <p:sldId xmlns:r="http://schemas.openxmlformats.org/officeDocument/2006/relationships" id="256" r:id="Reba69115444b47bc"/>
    <p:sldId xmlns:r="http://schemas.openxmlformats.org/officeDocument/2006/relationships" id="257" r:id="R65402d7fd0c64a00"/>
    <p:sldId xmlns:r="http://schemas.openxmlformats.org/officeDocument/2006/relationships" id="258" r:id="R9039592fa65641d0"/>
    <p:sldId xmlns:r="http://schemas.openxmlformats.org/officeDocument/2006/relationships" id="259" r:id="R28addbecd32349c2"/>
    <p:sldId xmlns:r="http://schemas.openxmlformats.org/officeDocument/2006/relationships" id="260" r:id="R07d81ac8add249ff"/>
    <p:sldId xmlns:r="http://schemas.openxmlformats.org/officeDocument/2006/relationships" id="261" r:id="R6bb4ec87d4f14045"/>
    <p:sldId xmlns:r="http://schemas.openxmlformats.org/officeDocument/2006/relationships" id="262" r:id="Rf21770a546aa4e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f96603c1604c5f" /><Relationship Type="http://schemas.openxmlformats.org/officeDocument/2006/relationships/slide" Target="/ppt/slides/slide1.xml" Id="Reba69115444b47bc" /><Relationship Type="http://schemas.openxmlformats.org/officeDocument/2006/relationships/slide" Target="/ppt/slides/slide2.xml" Id="R65402d7fd0c64a00" /><Relationship Type="http://schemas.openxmlformats.org/officeDocument/2006/relationships/slide" Target="/ppt/slides/slide3.xml" Id="R9039592fa65641d0" /><Relationship Type="http://schemas.openxmlformats.org/officeDocument/2006/relationships/slide" Target="/ppt/slides/slide4.xml" Id="R28addbecd32349c2" /><Relationship Type="http://schemas.openxmlformats.org/officeDocument/2006/relationships/slide" Target="/ppt/slides/slide5.xml" Id="R07d81ac8add249ff" /><Relationship Type="http://schemas.openxmlformats.org/officeDocument/2006/relationships/slide" Target="/ppt/slides/slide6.xml" Id="R6bb4ec87d4f14045" /><Relationship Type="http://schemas.openxmlformats.org/officeDocument/2006/relationships/slide" Target="/ppt/slides/slide7.xml" Id="Rf21770a546aa4e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68b462d77b44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5feb9ad4b4975" /><Relationship Type="http://schemas.openxmlformats.org/officeDocument/2006/relationships/theme" Target="/ppt/slideMasters/theme/theme1.xml" Id="R035a3726a2aa48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95feb9ad4b49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f47573b3e74c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bd8b6b761945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f5dd3edaa648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169fcf72843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48067cd5a14c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cf6e51b30e4c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e6fcc163ad40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MULTICAST SOLUTIONS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MULTICAST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MULTICAST SOLUTIONS AS ble etablert [år] og holder til i Narvik.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MULTICAST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MULTICAST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MULTICAST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344 617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−111 811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−106 035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−2 206 621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1 466 675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MULTICAST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MULTICAST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Idrettsveien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8516 Narvik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post@multicast.no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www.multicast.no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988 926 469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MULTICAST SOLUTIONS AS</a:t>
            </a:r>
          </a:p>
        </p:txBody>
      </p:sp>
    </p:spTree>
  </p:cSld>
  <p:clrMapOvr>
    <a:masterClrMapping xmlns:a="http://schemas.openxmlformats.org/drawingml/2006/main"/>
  </p:clrMapOvr>
</p:sld>
</file>